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309" r:id="rId2"/>
    <p:sldId id="311" r:id="rId3"/>
    <p:sldId id="327" r:id="rId4"/>
    <p:sldId id="328" r:id="rId5"/>
    <p:sldId id="326" r:id="rId6"/>
    <p:sldId id="330" r:id="rId7"/>
  </p:sldIdLst>
  <p:sldSz cx="9144000" cy="6858000" type="screen4x3"/>
  <p:notesSz cx="6797675" cy="9926638"/>
  <p:defaultTextStyle>
    <a:defPPr>
      <a:defRPr lang="en-AU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96DF"/>
    <a:srgbClr val="80BDF0"/>
    <a:srgbClr val="0FCAF2"/>
    <a:srgbClr val="64E3D3"/>
    <a:srgbClr val="47E7EB"/>
    <a:srgbClr val="3BE5E9"/>
    <a:srgbClr val="C7F5F0"/>
    <a:srgbClr val="0099E3"/>
    <a:srgbClr val="5AAAEC"/>
    <a:srgbClr val="13A5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250" autoAdjust="0"/>
    <p:restoredTop sz="90941" autoAdjust="0"/>
  </p:normalViewPr>
  <p:slideViewPr>
    <p:cSldViewPr>
      <p:cViewPr>
        <p:scale>
          <a:sx n="70" d="100"/>
          <a:sy n="70" d="100"/>
        </p:scale>
        <p:origin x="-2814" y="-9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3" d="100"/>
          <a:sy n="43" d="100"/>
        </p:scale>
        <p:origin x="-1380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C2FAB8C-2AED-4DAD-B0C0-248480C6FC48}" type="doc">
      <dgm:prSet loTypeId="urn:microsoft.com/office/officeart/2005/8/layout/pList2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66D296FB-C61A-450C-9143-BE89ED40F272}">
      <dgm:prSet phldrT="[Text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en-AU" sz="1400" b="1" dirty="0" smtClean="0"/>
            <a:t>U3O1</a:t>
          </a:r>
        </a:p>
        <a:p>
          <a:r>
            <a:rPr lang="en-AU" sz="1400" b="1" dirty="0" smtClean="0"/>
            <a:t>Organisations and data management</a:t>
          </a:r>
        </a:p>
        <a:p>
          <a:r>
            <a:rPr lang="en-AU" sz="1400" dirty="0" smtClean="0"/>
            <a:t>RDBMS</a:t>
          </a:r>
        </a:p>
        <a:p>
          <a:r>
            <a:rPr lang="en-AU" sz="1400" dirty="0" smtClean="0"/>
            <a:t>and</a:t>
          </a:r>
        </a:p>
        <a:p>
          <a:r>
            <a:rPr lang="en-AU" sz="1400" dirty="0" smtClean="0"/>
            <a:t>User Flow Diagram</a:t>
          </a:r>
          <a:endParaRPr lang="en-AU" sz="1400" dirty="0"/>
        </a:p>
      </dgm:t>
    </dgm:pt>
    <dgm:pt modelId="{AE3C84A1-2806-43D6-8220-F843EC4EFA39}" type="parTrans" cxnId="{7321797D-94A0-4E86-9FA5-EBADF14806D9}">
      <dgm:prSet/>
      <dgm:spPr/>
      <dgm:t>
        <a:bodyPr/>
        <a:lstStyle/>
        <a:p>
          <a:endParaRPr lang="en-AU"/>
        </a:p>
      </dgm:t>
    </dgm:pt>
    <dgm:pt modelId="{48257B83-FC75-4B60-86A7-B61338C86160}" type="sibTrans" cxnId="{7321797D-94A0-4E86-9FA5-EBADF14806D9}">
      <dgm:prSet/>
      <dgm:spPr/>
      <dgm:t>
        <a:bodyPr/>
        <a:lstStyle/>
        <a:p>
          <a:endParaRPr lang="en-AU"/>
        </a:p>
      </dgm:t>
    </dgm:pt>
    <dgm:pt modelId="{DA902C8E-C459-4667-94C0-85E7DC86ABFE}">
      <dgm:prSet phldrT="[Text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en-AU" sz="1400" b="1" dirty="0" smtClean="0"/>
            <a:t>U3O2</a:t>
          </a:r>
        </a:p>
        <a:p>
          <a:r>
            <a:rPr lang="en-AU" sz="1400" b="1" dirty="0" smtClean="0"/>
            <a:t>Data analytics: drawing conclusions</a:t>
          </a:r>
        </a:p>
        <a:p>
          <a:r>
            <a:rPr lang="en-AU" sz="1400" dirty="0" smtClean="0"/>
            <a:t>Analysis:</a:t>
          </a:r>
        </a:p>
        <a:p>
          <a:r>
            <a:rPr lang="en-AU" sz="1400" dirty="0" smtClean="0"/>
            <a:t>Hypothesis</a:t>
          </a:r>
        </a:p>
        <a:p>
          <a:r>
            <a:rPr lang="en-AU" sz="1400" dirty="0" smtClean="0"/>
            <a:t>Acquire and manipulate data etc</a:t>
          </a:r>
        </a:p>
        <a:p>
          <a:r>
            <a:rPr lang="en-AU" sz="1400" dirty="0" smtClean="0"/>
            <a:t>Project Management</a:t>
          </a:r>
        </a:p>
        <a:p>
          <a:endParaRPr lang="en-AU" sz="1400" dirty="0"/>
        </a:p>
      </dgm:t>
    </dgm:pt>
    <dgm:pt modelId="{2A983DDF-A270-430E-8162-3F6FEA4D54B4}" type="parTrans" cxnId="{11ABE3DF-FF37-491E-9A45-4B6B3BC85189}">
      <dgm:prSet/>
      <dgm:spPr/>
      <dgm:t>
        <a:bodyPr/>
        <a:lstStyle/>
        <a:p>
          <a:endParaRPr lang="en-AU"/>
        </a:p>
      </dgm:t>
    </dgm:pt>
    <dgm:pt modelId="{E417BB8B-0BE6-42E8-B622-84CC928BC1C3}" type="sibTrans" cxnId="{11ABE3DF-FF37-491E-9A45-4B6B3BC85189}">
      <dgm:prSet/>
      <dgm:spPr/>
      <dgm:t>
        <a:bodyPr/>
        <a:lstStyle/>
        <a:p>
          <a:endParaRPr lang="en-AU"/>
        </a:p>
      </dgm:t>
    </dgm:pt>
    <dgm:pt modelId="{D36E6794-768B-4DE5-8EB2-59ECD08B55E3}">
      <dgm:prSet phldrT="[Text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en-AU" sz="1400" b="1" dirty="0" smtClean="0"/>
            <a:t>U4O1</a:t>
          </a:r>
        </a:p>
        <a:p>
          <a:r>
            <a:rPr lang="en-AU" sz="1400" b="1" dirty="0" smtClean="0"/>
            <a:t>Data analytics:</a:t>
          </a:r>
        </a:p>
        <a:p>
          <a:r>
            <a:rPr lang="en-AU" sz="1400" b="1" dirty="0" smtClean="0"/>
            <a:t>Presenting the findings  </a:t>
          </a:r>
        </a:p>
        <a:p>
          <a:r>
            <a:rPr lang="en-AU" sz="1400" dirty="0" smtClean="0"/>
            <a:t>Design Folio</a:t>
          </a:r>
        </a:p>
        <a:p>
          <a:r>
            <a:rPr lang="en-AU" sz="1400" dirty="0" smtClean="0"/>
            <a:t>Multimodal  Online Solution</a:t>
          </a:r>
        </a:p>
        <a:p>
          <a:r>
            <a:rPr lang="en-AU" sz="1400" dirty="0" smtClean="0"/>
            <a:t>Evaluation of MMOS and project plan</a:t>
          </a:r>
          <a:endParaRPr lang="en-AU" sz="1400" dirty="0"/>
        </a:p>
      </dgm:t>
    </dgm:pt>
    <dgm:pt modelId="{77BFC5CE-241E-44F7-9BB2-4B4C75439268}" type="parTrans" cxnId="{1A73EE22-F3F7-48A4-8087-829F62987FA1}">
      <dgm:prSet/>
      <dgm:spPr/>
      <dgm:t>
        <a:bodyPr/>
        <a:lstStyle/>
        <a:p>
          <a:endParaRPr lang="en-AU"/>
        </a:p>
      </dgm:t>
    </dgm:pt>
    <dgm:pt modelId="{95CE703C-B3DC-4E3F-B307-40C0D41A0511}" type="sibTrans" cxnId="{1A73EE22-F3F7-48A4-8087-829F62987FA1}">
      <dgm:prSet/>
      <dgm:spPr/>
      <dgm:t>
        <a:bodyPr/>
        <a:lstStyle/>
        <a:p>
          <a:endParaRPr lang="en-AU"/>
        </a:p>
      </dgm:t>
    </dgm:pt>
    <dgm:pt modelId="{65B87942-DA4B-493F-BC70-B53783FA89F0}">
      <dgm:prSet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en-AU" sz="1400" b="1" dirty="0" smtClean="0"/>
            <a:t>U4O2</a:t>
          </a:r>
        </a:p>
        <a:p>
          <a:r>
            <a:rPr lang="en-AU" sz="1400" b="1" dirty="0" smtClean="0"/>
            <a:t>Information Management</a:t>
          </a:r>
        </a:p>
        <a:p>
          <a:r>
            <a:rPr lang="en-AU" sz="1400" dirty="0" smtClean="0"/>
            <a:t>Legislation</a:t>
          </a:r>
        </a:p>
        <a:p>
          <a:r>
            <a:rPr lang="en-AU" sz="1400" dirty="0" smtClean="0"/>
            <a:t>Ethics</a:t>
          </a:r>
        </a:p>
        <a:p>
          <a:r>
            <a:rPr lang="en-AU" sz="1400" dirty="0" smtClean="0"/>
            <a:t>Disaster recovery</a:t>
          </a:r>
        </a:p>
        <a:p>
          <a:r>
            <a:rPr lang="en-AU" sz="1400" dirty="0" smtClean="0"/>
            <a:t>Security measures</a:t>
          </a:r>
        </a:p>
        <a:p>
          <a:endParaRPr lang="en-AU" sz="1400" dirty="0"/>
        </a:p>
      </dgm:t>
    </dgm:pt>
    <dgm:pt modelId="{B99A9A20-80A8-47A1-9DD6-60BF97C47D2F}" type="parTrans" cxnId="{46192617-8B82-4E1F-98F6-B6E520BA7992}">
      <dgm:prSet/>
      <dgm:spPr/>
      <dgm:t>
        <a:bodyPr/>
        <a:lstStyle/>
        <a:p>
          <a:endParaRPr lang="en-AU"/>
        </a:p>
      </dgm:t>
    </dgm:pt>
    <dgm:pt modelId="{C3060E61-E778-4415-BE9A-59A1A8DA1E42}" type="sibTrans" cxnId="{46192617-8B82-4E1F-98F6-B6E520BA7992}">
      <dgm:prSet/>
      <dgm:spPr/>
      <dgm:t>
        <a:bodyPr/>
        <a:lstStyle/>
        <a:p>
          <a:endParaRPr lang="en-AU"/>
        </a:p>
      </dgm:t>
    </dgm:pt>
    <dgm:pt modelId="{70578369-E959-4C56-8729-371464372144}" type="pres">
      <dgm:prSet presAssocID="{7C2FAB8C-2AED-4DAD-B0C0-248480C6FC48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4DD5628E-5A1D-4CFF-A1BA-E3EA4A7E9238}" type="pres">
      <dgm:prSet presAssocID="{7C2FAB8C-2AED-4DAD-B0C0-248480C6FC48}" presName="bkgdShp" presStyleLbl="alignAccFollowNode1" presStyleIdx="0" presStyleCnt="1"/>
      <dgm:spPr/>
    </dgm:pt>
    <dgm:pt modelId="{157BFC60-8F17-4ADE-BF4A-C9FA017AE722}" type="pres">
      <dgm:prSet presAssocID="{7C2FAB8C-2AED-4DAD-B0C0-248480C6FC48}" presName="linComp" presStyleCnt="0"/>
      <dgm:spPr/>
    </dgm:pt>
    <dgm:pt modelId="{8AE6476B-A7FB-4DA4-BC22-2321D58A9C43}" type="pres">
      <dgm:prSet presAssocID="{66D296FB-C61A-450C-9143-BE89ED40F272}" presName="compNode" presStyleCnt="0"/>
      <dgm:spPr/>
    </dgm:pt>
    <dgm:pt modelId="{AF1829EB-AE30-408E-B11A-62A5F9E4B0D0}" type="pres">
      <dgm:prSet presAssocID="{66D296FB-C61A-450C-9143-BE89ED40F272}" presName="node" presStyleLbl="node1" presStyleIdx="0" presStyleCnt="4" custScaleX="124562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62C4E3F4-4A0F-4AA6-8E37-67ECCBD4D911}" type="pres">
      <dgm:prSet presAssocID="{66D296FB-C61A-450C-9143-BE89ED40F272}" presName="invisiNode" presStyleLbl="node1" presStyleIdx="0" presStyleCnt="4"/>
      <dgm:spPr/>
    </dgm:pt>
    <dgm:pt modelId="{ED5B5568-52B8-4339-9205-01FBC0F49404}" type="pres">
      <dgm:prSet presAssocID="{66D296FB-C61A-450C-9143-BE89ED40F272}" presName="imagNode" presStyleLbl="fgImgPlace1" presStyleIdx="0" presStyleCnt="4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AU"/>
        </a:p>
      </dgm:t>
    </dgm:pt>
    <dgm:pt modelId="{359EA499-C78D-4EF3-9DE1-BBFA5A1113DA}" type="pres">
      <dgm:prSet presAssocID="{48257B83-FC75-4B60-86A7-B61338C86160}" presName="sibTrans" presStyleLbl="sibTrans2D1" presStyleIdx="0" presStyleCnt="0"/>
      <dgm:spPr/>
      <dgm:t>
        <a:bodyPr/>
        <a:lstStyle/>
        <a:p>
          <a:endParaRPr lang="en-AU"/>
        </a:p>
      </dgm:t>
    </dgm:pt>
    <dgm:pt modelId="{97051482-0917-4B95-AE60-C1CD279D2001}" type="pres">
      <dgm:prSet presAssocID="{DA902C8E-C459-4667-94C0-85E7DC86ABFE}" presName="compNode" presStyleCnt="0"/>
      <dgm:spPr/>
    </dgm:pt>
    <dgm:pt modelId="{58CE8F41-731B-40A4-A348-FF085FB89ABA}" type="pres">
      <dgm:prSet presAssocID="{DA902C8E-C459-4667-94C0-85E7DC86ABFE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DBF2C0F3-6A09-4B9B-AE3C-52A97842D44E}" type="pres">
      <dgm:prSet presAssocID="{DA902C8E-C459-4667-94C0-85E7DC86ABFE}" presName="invisiNode" presStyleLbl="node1" presStyleIdx="1" presStyleCnt="4"/>
      <dgm:spPr/>
    </dgm:pt>
    <dgm:pt modelId="{A7DFBE00-6581-4C70-ADC4-8CB8C93C367F}" type="pres">
      <dgm:prSet presAssocID="{DA902C8E-C459-4667-94C0-85E7DC86ABFE}" presName="imagNode" presStyleLbl="fgImgPlace1" presStyleIdx="1" presStyleCnt="4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n-AU"/>
        </a:p>
      </dgm:t>
    </dgm:pt>
    <dgm:pt modelId="{1C401B1D-BBDA-4882-97FD-1DD93B563367}" type="pres">
      <dgm:prSet presAssocID="{E417BB8B-0BE6-42E8-B622-84CC928BC1C3}" presName="sibTrans" presStyleLbl="sibTrans2D1" presStyleIdx="0" presStyleCnt="0"/>
      <dgm:spPr/>
      <dgm:t>
        <a:bodyPr/>
        <a:lstStyle/>
        <a:p>
          <a:endParaRPr lang="en-AU"/>
        </a:p>
      </dgm:t>
    </dgm:pt>
    <dgm:pt modelId="{09622B3E-36CB-4E6B-82C4-110C49C9042B}" type="pres">
      <dgm:prSet presAssocID="{D36E6794-768B-4DE5-8EB2-59ECD08B55E3}" presName="compNode" presStyleCnt="0"/>
      <dgm:spPr/>
    </dgm:pt>
    <dgm:pt modelId="{A7168AA0-D612-4322-A871-A07DE9A45E09}" type="pres">
      <dgm:prSet presAssocID="{D36E6794-768B-4DE5-8EB2-59ECD08B55E3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0DF92B8E-05B0-42E2-8E4D-4C9C66CFB6CE}" type="pres">
      <dgm:prSet presAssocID="{D36E6794-768B-4DE5-8EB2-59ECD08B55E3}" presName="invisiNode" presStyleLbl="node1" presStyleIdx="2" presStyleCnt="4"/>
      <dgm:spPr/>
    </dgm:pt>
    <dgm:pt modelId="{A0A0A8E4-BB02-46D7-BA16-F76EB1C67E0E}" type="pres">
      <dgm:prSet presAssocID="{D36E6794-768B-4DE5-8EB2-59ECD08B55E3}" presName="imagNode" presStyleLbl="fgImgPlace1" presStyleIdx="2" presStyleCnt="4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n-AU"/>
        </a:p>
      </dgm:t>
    </dgm:pt>
    <dgm:pt modelId="{4D5EAF50-8549-4F77-AA02-A5CD6C12E23B}" type="pres">
      <dgm:prSet presAssocID="{95CE703C-B3DC-4E3F-B307-40C0D41A0511}" presName="sibTrans" presStyleLbl="sibTrans2D1" presStyleIdx="0" presStyleCnt="0"/>
      <dgm:spPr/>
      <dgm:t>
        <a:bodyPr/>
        <a:lstStyle/>
        <a:p>
          <a:endParaRPr lang="en-AU"/>
        </a:p>
      </dgm:t>
    </dgm:pt>
    <dgm:pt modelId="{D80CE967-B6D5-4F1B-A6E5-439BEA9EE2B9}" type="pres">
      <dgm:prSet presAssocID="{65B87942-DA4B-493F-BC70-B53783FA89F0}" presName="compNode" presStyleCnt="0"/>
      <dgm:spPr/>
    </dgm:pt>
    <dgm:pt modelId="{2479E6FD-107E-4508-BB54-4B512339F200}" type="pres">
      <dgm:prSet presAssocID="{65B87942-DA4B-493F-BC70-B53783FA89F0}" presName="node" presStyleLbl="node1" presStyleIdx="3" presStyleCnt="4" custLinFactNeighborX="-1742" custLinFactNeighborY="-672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786D4B38-77C5-4F4C-8323-9E3D2C11A70E}" type="pres">
      <dgm:prSet presAssocID="{65B87942-DA4B-493F-BC70-B53783FA89F0}" presName="invisiNode" presStyleLbl="node1" presStyleIdx="3" presStyleCnt="4"/>
      <dgm:spPr/>
    </dgm:pt>
    <dgm:pt modelId="{26B7F2E4-A033-4D6D-AA30-E0070EE9491E}" type="pres">
      <dgm:prSet presAssocID="{65B87942-DA4B-493F-BC70-B53783FA89F0}" presName="imagNode" presStyleLbl="fgImgPlace1" presStyleIdx="3" presStyleCnt="4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en-AU"/>
        </a:p>
      </dgm:t>
    </dgm:pt>
  </dgm:ptLst>
  <dgm:cxnLst>
    <dgm:cxn modelId="{46192617-8B82-4E1F-98F6-B6E520BA7992}" srcId="{7C2FAB8C-2AED-4DAD-B0C0-248480C6FC48}" destId="{65B87942-DA4B-493F-BC70-B53783FA89F0}" srcOrd="3" destOrd="0" parTransId="{B99A9A20-80A8-47A1-9DD6-60BF97C47D2F}" sibTransId="{C3060E61-E778-4415-BE9A-59A1A8DA1E42}"/>
    <dgm:cxn modelId="{3ED3EC2A-E9FC-4E4B-9139-C954DBEF884D}" type="presOf" srcId="{65B87942-DA4B-493F-BC70-B53783FA89F0}" destId="{2479E6FD-107E-4508-BB54-4B512339F200}" srcOrd="0" destOrd="0" presId="urn:microsoft.com/office/officeart/2005/8/layout/pList2"/>
    <dgm:cxn modelId="{98E2071F-AE7A-44E4-B9EE-0DBA19C59F63}" type="presOf" srcId="{D36E6794-768B-4DE5-8EB2-59ECD08B55E3}" destId="{A7168AA0-D612-4322-A871-A07DE9A45E09}" srcOrd="0" destOrd="0" presId="urn:microsoft.com/office/officeart/2005/8/layout/pList2"/>
    <dgm:cxn modelId="{11ABE3DF-FF37-491E-9A45-4B6B3BC85189}" srcId="{7C2FAB8C-2AED-4DAD-B0C0-248480C6FC48}" destId="{DA902C8E-C459-4667-94C0-85E7DC86ABFE}" srcOrd="1" destOrd="0" parTransId="{2A983DDF-A270-430E-8162-3F6FEA4D54B4}" sibTransId="{E417BB8B-0BE6-42E8-B622-84CC928BC1C3}"/>
    <dgm:cxn modelId="{CE3C4541-8BF6-47F5-8F34-910B6E570226}" type="presOf" srcId="{66D296FB-C61A-450C-9143-BE89ED40F272}" destId="{AF1829EB-AE30-408E-B11A-62A5F9E4B0D0}" srcOrd="0" destOrd="0" presId="urn:microsoft.com/office/officeart/2005/8/layout/pList2"/>
    <dgm:cxn modelId="{1A73EE22-F3F7-48A4-8087-829F62987FA1}" srcId="{7C2FAB8C-2AED-4DAD-B0C0-248480C6FC48}" destId="{D36E6794-768B-4DE5-8EB2-59ECD08B55E3}" srcOrd="2" destOrd="0" parTransId="{77BFC5CE-241E-44F7-9BB2-4B4C75439268}" sibTransId="{95CE703C-B3DC-4E3F-B307-40C0D41A0511}"/>
    <dgm:cxn modelId="{B55675A0-EC0B-479E-8A3B-0D941E9FDA77}" type="presOf" srcId="{48257B83-FC75-4B60-86A7-B61338C86160}" destId="{359EA499-C78D-4EF3-9DE1-BBFA5A1113DA}" srcOrd="0" destOrd="0" presId="urn:microsoft.com/office/officeart/2005/8/layout/pList2"/>
    <dgm:cxn modelId="{F9E580F6-90A2-4F7E-94C6-7ECE81DC7A91}" type="presOf" srcId="{95CE703C-B3DC-4E3F-B307-40C0D41A0511}" destId="{4D5EAF50-8549-4F77-AA02-A5CD6C12E23B}" srcOrd="0" destOrd="0" presId="urn:microsoft.com/office/officeart/2005/8/layout/pList2"/>
    <dgm:cxn modelId="{2821D3AC-AD5B-40D7-8E7D-5552EB1A713E}" type="presOf" srcId="{E417BB8B-0BE6-42E8-B622-84CC928BC1C3}" destId="{1C401B1D-BBDA-4882-97FD-1DD93B563367}" srcOrd="0" destOrd="0" presId="urn:microsoft.com/office/officeart/2005/8/layout/pList2"/>
    <dgm:cxn modelId="{F9A1B0E7-C613-4573-B8B6-BFDEB1FAE533}" type="presOf" srcId="{7C2FAB8C-2AED-4DAD-B0C0-248480C6FC48}" destId="{70578369-E959-4C56-8729-371464372144}" srcOrd="0" destOrd="0" presId="urn:microsoft.com/office/officeart/2005/8/layout/pList2"/>
    <dgm:cxn modelId="{5B4F362A-38EE-44A3-93F4-2E3EC4F90CD0}" type="presOf" srcId="{DA902C8E-C459-4667-94C0-85E7DC86ABFE}" destId="{58CE8F41-731B-40A4-A348-FF085FB89ABA}" srcOrd="0" destOrd="0" presId="urn:microsoft.com/office/officeart/2005/8/layout/pList2"/>
    <dgm:cxn modelId="{7321797D-94A0-4E86-9FA5-EBADF14806D9}" srcId="{7C2FAB8C-2AED-4DAD-B0C0-248480C6FC48}" destId="{66D296FB-C61A-450C-9143-BE89ED40F272}" srcOrd="0" destOrd="0" parTransId="{AE3C84A1-2806-43D6-8220-F843EC4EFA39}" sibTransId="{48257B83-FC75-4B60-86A7-B61338C86160}"/>
    <dgm:cxn modelId="{561DA759-9FCD-4961-AB9E-F67F85828B79}" type="presParOf" srcId="{70578369-E959-4C56-8729-371464372144}" destId="{4DD5628E-5A1D-4CFF-A1BA-E3EA4A7E9238}" srcOrd="0" destOrd="0" presId="urn:microsoft.com/office/officeart/2005/8/layout/pList2"/>
    <dgm:cxn modelId="{9BE1805D-6A20-4582-BF97-0160656782F8}" type="presParOf" srcId="{70578369-E959-4C56-8729-371464372144}" destId="{157BFC60-8F17-4ADE-BF4A-C9FA017AE722}" srcOrd="1" destOrd="0" presId="urn:microsoft.com/office/officeart/2005/8/layout/pList2"/>
    <dgm:cxn modelId="{746F366B-C8D2-4FF4-A882-490F4E214F70}" type="presParOf" srcId="{157BFC60-8F17-4ADE-BF4A-C9FA017AE722}" destId="{8AE6476B-A7FB-4DA4-BC22-2321D58A9C43}" srcOrd="0" destOrd="0" presId="urn:microsoft.com/office/officeart/2005/8/layout/pList2"/>
    <dgm:cxn modelId="{9E9235C0-D3DB-4F12-BADF-6F3CA2971543}" type="presParOf" srcId="{8AE6476B-A7FB-4DA4-BC22-2321D58A9C43}" destId="{AF1829EB-AE30-408E-B11A-62A5F9E4B0D0}" srcOrd="0" destOrd="0" presId="urn:microsoft.com/office/officeart/2005/8/layout/pList2"/>
    <dgm:cxn modelId="{CC155D03-7A67-419C-AC9A-EE05FB8D0E92}" type="presParOf" srcId="{8AE6476B-A7FB-4DA4-BC22-2321D58A9C43}" destId="{62C4E3F4-4A0F-4AA6-8E37-67ECCBD4D911}" srcOrd="1" destOrd="0" presId="urn:microsoft.com/office/officeart/2005/8/layout/pList2"/>
    <dgm:cxn modelId="{870DC29D-2673-45C3-A6E7-CE4F20027928}" type="presParOf" srcId="{8AE6476B-A7FB-4DA4-BC22-2321D58A9C43}" destId="{ED5B5568-52B8-4339-9205-01FBC0F49404}" srcOrd="2" destOrd="0" presId="urn:microsoft.com/office/officeart/2005/8/layout/pList2"/>
    <dgm:cxn modelId="{4309B2A8-492C-4921-A4D0-659D66684AEB}" type="presParOf" srcId="{157BFC60-8F17-4ADE-BF4A-C9FA017AE722}" destId="{359EA499-C78D-4EF3-9DE1-BBFA5A1113DA}" srcOrd="1" destOrd="0" presId="urn:microsoft.com/office/officeart/2005/8/layout/pList2"/>
    <dgm:cxn modelId="{6EA144B3-706A-4721-AC3A-C6B6D06CF7F5}" type="presParOf" srcId="{157BFC60-8F17-4ADE-BF4A-C9FA017AE722}" destId="{97051482-0917-4B95-AE60-C1CD279D2001}" srcOrd="2" destOrd="0" presId="urn:microsoft.com/office/officeart/2005/8/layout/pList2"/>
    <dgm:cxn modelId="{5447061C-95BB-4B99-8B81-6B337857D4AF}" type="presParOf" srcId="{97051482-0917-4B95-AE60-C1CD279D2001}" destId="{58CE8F41-731B-40A4-A348-FF085FB89ABA}" srcOrd="0" destOrd="0" presId="urn:microsoft.com/office/officeart/2005/8/layout/pList2"/>
    <dgm:cxn modelId="{B9C0A31E-C9C9-4710-9413-8CAFDD7D7657}" type="presParOf" srcId="{97051482-0917-4B95-AE60-C1CD279D2001}" destId="{DBF2C0F3-6A09-4B9B-AE3C-52A97842D44E}" srcOrd="1" destOrd="0" presId="urn:microsoft.com/office/officeart/2005/8/layout/pList2"/>
    <dgm:cxn modelId="{ED7C094E-F7C7-4C23-A66E-2B86AD2B87A6}" type="presParOf" srcId="{97051482-0917-4B95-AE60-C1CD279D2001}" destId="{A7DFBE00-6581-4C70-ADC4-8CB8C93C367F}" srcOrd="2" destOrd="0" presId="urn:microsoft.com/office/officeart/2005/8/layout/pList2"/>
    <dgm:cxn modelId="{944C177C-DC3F-450B-AB99-5DF836DAA868}" type="presParOf" srcId="{157BFC60-8F17-4ADE-BF4A-C9FA017AE722}" destId="{1C401B1D-BBDA-4882-97FD-1DD93B563367}" srcOrd="3" destOrd="0" presId="urn:microsoft.com/office/officeart/2005/8/layout/pList2"/>
    <dgm:cxn modelId="{ED48F2FA-3873-4369-88C7-041088DE2566}" type="presParOf" srcId="{157BFC60-8F17-4ADE-BF4A-C9FA017AE722}" destId="{09622B3E-36CB-4E6B-82C4-110C49C9042B}" srcOrd="4" destOrd="0" presId="urn:microsoft.com/office/officeart/2005/8/layout/pList2"/>
    <dgm:cxn modelId="{7EAFC964-9108-4F4A-85FE-314913375815}" type="presParOf" srcId="{09622B3E-36CB-4E6B-82C4-110C49C9042B}" destId="{A7168AA0-D612-4322-A871-A07DE9A45E09}" srcOrd="0" destOrd="0" presId="urn:microsoft.com/office/officeart/2005/8/layout/pList2"/>
    <dgm:cxn modelId="{CC13483D-1541-443B-800A-5319A069FFF0}" type="presParOf" srcId="{09622B3E-36CB-4E6B-82C4-110C49C9042B}" destId="{0DF92B8E-05B0-42E2-8E4D-4C9C66CFB6CE}" srcOrd="1" destOrd="0" presId="urn:microsoft.com/office/officeart/2005/8/layout/pList2"/>
    <dgm:cxn modelId="{CCAF94F1-29E9-427D-A139-B21B6399989E}" type="presParOf" srcId="{09622B3E-36CB-4E6B-82C4-110C49C9042B}" destId="{A0A0A8E4-BB02-46D7-BA16-F76EB1C67E0E}" srcOrd="2" destOrd="0" presId="urn:microsoft.com/office/officeart/2005/8/layout/pList2"/>
    <dgm:cxn modelId="{1EBB49BA-D48D-4167-AAA5-4F632792A32F}" type="presParOf" srcId="{157BFC60-8F17-4ADE-BF4A-C9FA017AE722}" destId="{4D5EAF50-8549-4F77-AA02-A5CD6C12E23B}" srcOrd="5" destOrd="0" presId="urn:microsoft.com/office/officeart/2005/8/layout/pList2"/>
    <dgm:cxn modelId="{C1F8D5D8-3937-43A9-AB21-5663A6FF22DC}" type="presParOf" srcId="{157BFC60-8F17-4ADE-BF4A-C9FA017AE722}" destId="{D80CE967-B6D5-4F1B-A6E5-439BEA9EE2B9}" srcOrd="6" destOrd="0" presId="urn:microsoft.com/office/officeart/2005/8/layout/pList2"/>
    <dgm:cxn modelId="{ECE859DC-DF6B-4650-9205-49F2922F267A}" type="presParOf" srcId="{D80CE967-B6D5-4F1B-A6E5-439BEA9EE2B9}" destId="{2479E6FD-107E-4508-BB54-4B512339F200}" srcOrd="0" destOrd="0" presId="urn:microsoft.com/office/officeart/2005/8/layout/pList2"/>
    <dgm:cxn modelId="{6791EC25-9AAE-4FC7-A7EF-FC0B0952105B}" type="presParOf" srcId="{D80CE967-B6D5-4F1B-A6E5-439BEA9EE2B9}" destId="{786D4B38-77C5-4F4C-8323-9E3D2C11A70E}" srcOrd="1" destOrd="0" presId="urn:microsoft.com/office/officeart/2005/8/layout/pList2"/>
    <dgm:cxn modelId="{043CD2A3-67DD-46E3-8B2C-A3D52C13A1C9}" type="presParOf" srcId="{D80CE967-B6D5-4F1B-A6E5-439BEA9EE2B9}" destId="{26B7F2E4-A033-4D6D-AA30-E0070EE9491E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5EE36E1-D891-4C9C-A0CA-2A775C647DD3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5C0030B5-0851-4346-B505-83C6798774F6}">
      <dgm:prSet phldrT="[Text]" custT="1"/>
      <dgm:spPr>
        <a:solidFill>
          <a:srgbClr val="0099E3"/>
        </a:solidFill>
      </dgm:spPr>
      <dgm:t>
        <a:bodyPr/>
        <a:lstStyle/>
        <a:p>
          <a:r>
            <a:rPr lang="en-AU" sz="2000" b="1" dirty="0" smtClean="0">
              <a:solidFill>
                <a:schemeClr val="tx1"/>
              </a:solidFill>
            </a:rPr>
            <a:t>Unit 3 </a:t>
          </a:r>
          <a:r>
            <a:rPr lang="en-AU" sz="1600" b="1" dirty="0" smtClean="0">
              <a:solidFill>
                <a:schemeClr val="tx1"/>
              </a:solidFill>
            </a:rPr>
            <a:t>Outcome</a:t>
          </a:r>
          <a:r>
            <a:rPr lang="en-AU" sz="2000" b="1" dirty="0" smtClean="0">
              <a:solidFill>
                <a:schemeClr val="tx1"/>
              </a:solidFill>
            </a:rPr>
            <a:t> 2</a:t>
          </a:r>
          <a:endParaRPr lang="en-AU" sz="2000" b="1" dirty="0">
            <a:solidFill>
              <a:schemeClr val="tx1"/>
            </a:solidFill>
          </a:endParaRPr>
        </a:p>
      </dgm:t>
    </dgm:pt>
    <dgm:pt modelId="{6F5D2029-C6E0-4EE6-852F-F5A375333AAB}" type="parTrans" cxnId="{352C9985-4A94-4382-A845-21958BC572F0}">
      <dgm:prSet/>
      <dgm:spPr/>
      <dgm:t>
        <a:bodyPr/>
        <a:lstStyle/>
        <a:p>
          <a:endParaRPr lang="en-AU"/>
        </a:p>
      </dgm:t>
    </dgm:pt>
    <dgm:pt modelId="{EA105892-F6AC-4634-BCD4-5BDD058112EC}" type="sibTrans" cxnId="{352C9985-4A94-4382-A845-21958BC572F0}">
      <dgm:prSet/>
      <dgm:spPr/>
      <dgm:t>
        <a:bodyPr/>
        <a:lstStyle/>
        <a:p>
          <a:endParaRPr lang="en-AU"/>
        </a:p>
      </dgm:t>
    </dgm:pt>
    <dgm:pt modelId="{57BFA5FD-C2C9-4A47-8EA8-F5030CCD9194}">
      <dgm:prSet phldrT="[Text]" custT="1"/>
      <dgm:spPr>
        <a:solidFill>
          <a:srgbClr val="0BAAF9"/>
        </a:solidFill>
      </dgm:spPr>
      <dgm:t>
        <a:bodyPr/>
        <a:lstStyle/>
        <a:p>
          <a:pPr algn="l"/>
          <a:r>
            <a:rPr lang="en-AU" sz="1400" dirty="0" smtClean="0">
              <a:solidFill>
                <a:schemeClr val="tx1"/>
              </a:solidFill>
            </a:rPr>
            <a:t>1. Understanding of formation of a hypothesis and coherence of a conclusion</a:t>
          </a:r>
          <a:endParaRPr lang="en-AU" sz="1400" dirty="0">
            <a:solidFill>
              <a:schemeClr val="tx1"/>
            </a:solidFill>
          </a:endParaRPr>
        </a:p>
      </dgm:t>
    </dgm:pt>
    <dgm:pt modelId="{F89C36E3-1779-4653-BA0A-A66C2C2E733F}" type="parTrans" cxnId="{8658C230-20F0-4193-AE42-576BA9A5ECC7}">
      <dgm:prSet/>
      <dgm:spPr/>
      <dgm:t>
        <a:bodyPr/>
        <a:lstStyle/>
        <a:p>
          <a:endParaRPr lang="en-AU" dirty="0"/>
        </a:p>
      </dgm:t>
    </dgm:pt>
    <dgm:pt modelId="{824D164C-9387-4159-87BB-CFDF99239256}" type="sibTrans" cxnId="{8658C230-20F0-4193-AE42-576BA9A5ECC7}">
      <dgm:prSet/>
      <dgm:spPr/>
      <dgm:t>
        <a:bodyPr/>
        <a:lstStyle/>
        <a:p>
          <a:endParaRPr lang="en-AU"/>
        </a:p>
      </dgm:t>
    </dgm:pt>
    <dgm:pt modelId="{17893F92-890D-4D05-9151-5AE4569054D8}">
      <dgm:prSet phldrT="[Text]" custT="1"/>
      <dgm:spPr>
        <a:solidFill>
          <a:srgbClr val="A7D4F3"/>
        </a:solidFill>
      </dgm:spPr>
      <dgm:t>
        <a:bodyPr/>
        <a:lstStyle/>
        <a:p>
          <a:pPr algn="l"/>
          <a:r>
            <a:rPr lang="en-AU" sz="1400" dirty="0" smtClean="0">
              <a:solidFill>
                <a:schemeClr val="tx1"/>
              </a:solidFill>
            </a:rPr>
            <a:t>3. Skills in acquiring, validating and referencing data</a:t>
          </a:r>
          <a:endParaRPr lang="en-AU" sz="1400" dirty="0">
            <a:solidFill>
              <a:schemeClr val="tx1"/>
            </a:solidFill>
          </a:endParaRPr>
        </a:p>
      </dgm:t>
    </dgm:pt>
    <dgm:pt modelId="{2FD07302-EE59-4D09-A56B-04B0665B9FB7}" type="parTrans" cxnId="{AA49ACBA-B64A-4E28-84AE-62689B3A8132}">
      <dgm:prSet/>
      <dgm:spPr/>
      <dgm:t>
        <a:bodyPr/>
        <a:lstStyle/>
        <a:p>
          <a:endParaRPr lang="en-AU" dirty="0"/>
        </a:p>
      </dgm:t>
    </dgm:pt>
    <dgm:pt modelId="{4BBE133B-5531-4590-BE03-722E36C0FAD8}" type="sibTrans" cxnId="{AA49ACBA-B64A-4E28-84AE-62689B3A8132}">
      <dgm:prSet/>
      <dgm:spPr/>
      <dgm:t>
        <a:bodyPr/>
        <a:lstStyle/>
        <a:p>
          <a:endParaRPr lang="en-AU"/>
        </a:p>
      </dgm:t>
    </dgm:pt>
    <dgm:pt modelId="{178B2E9F-A369-48BD-B9B8-E93931810E83}">
      <dgm:prSet phldrT="[Text]" custT="1"/>
      <dgm:spPr>
        <a:solidFill>
          <a:srgbClr val="C6ECFF"/>
        </a:solidFill>
      </dgm:spPr>
      <dgm:t>
        <a:bodyPr/>
        <a:lstStyle/>
        <a:p>
          <a:pPr algn="l"/>
          <a:r>
            <a:rPr lang="en-AU" sz="1400" dirty="0" smtClean="0">
              <a:solidFill>
                <a:schemeClr val="tx1"/>
              </a:solidFill>
            </a:rPr>
            <a:t>4. Skills in organising, manipulating and securing data and information</a:t>
          </a:r>
          <a:endParaRPr lang="en-AU" sz="1400" dirty="0">
            <a:solidFill>
              <a:schemeClr val="tx1"/>
            </a:solidFill>
          </a:endParaRPr>
        </a:p>
      </dgm:t>
    </dgm:pt>
    <dgm:pt modelId="{9B64D4CA-1F6E-42C8-8B62-ACBE636EF684}" type="parTrans" cxnId="{193C354B-F213-4757-94D7-F6B362320123}">
      <dgm:prSet/>
      <dgm:spPr/>
      <dgm:t>
        <a:bodyPr/>
        <a:lstStyle/>
        <a:p>
          <a:endParaRPr lang="en-AU" dirty="0"/>
        </a:p>
      </dgm:t>
    </dgm:pt>
    <dgm:pt modelId="{AC24BC01-E5AD-44F7-8CC1-3D835284D767}" type="sibTrans" cxnId="{193C354B-F213-4757-94D7-F6B362320123}">
      <dgm:prSet/>
      <dgm:spPr/>
      <dgm:t>
        <a:bodyPr/>
        <a:lstStyle/>
        <a:p>
          <a:endParaRPr lang="en-AU"/>
        </a:p>
      </dgm:t>
    </dgm:pt>
    <dgm:pt modelId="{4D78A952-DD9A-4A2D-A707-D068E747423F}">
      <dgm:prSet custT="1"/>
      <dgm:spPr>
        <a:solidFill>
          <a:srgbClr val="82C2EE"/>
        </a:solidFill>
      </dgm:spPr>
      <dgm:t>
        <a:bodyPr/>
        <a:lstStyle/>
        <a:p>
          <a:pPr algn="l"/>
          <a:r>
            <a:rPr lang="en-AU" sz="1400" dirty="0" smtClean="0">
              <a:solidFill>
                <a:schemeClr val="tx1"/>
              </a:solidFill>
            </a:rPr>
            <a:t>2. Understanding of project management concepts and processes</a:t>
          </a:r>
          <a:endParaRPr lang="en-AU" sz="1400" dirty="0">
            <a:solidFill>
              <a:schemeClr val="tx1"/>
            </a:solidFill>
          </a:endParaRPr>
        </a:p>
      </dgm:t>
    </dgm:pt>
    <dgm:pt modelId="{B3ADC2D7-F999-4041-A47C-95D38F1E0137}" type="sibTrans" cxnId="{C116144B-EBEC-43BA-A14F-80AF06D9A833}">
      <dgm:prSet/>
      <dgm:spPr/>
      <dgm:t>
        <a:bodyPr/>
        <a:lstStyle/>
        <a:p>
          <a:endParaRPr lang="en-AU"/>
        </a:p>
      </dgm:t>
    </dgm:pt>
    <dgm:pt modelId="{32C06DCD-FA0D-497C-B75A-3BD24BF96316}" type="parTrans" cxnId="{C116144B-EBEC-43BA-A14F-80AF06D9A833}">
      <dgm:prSet/>
      <dgm:spPr/>
      <dgm:t>
        <a:bodyPr/>
        <a:lstStyle/>
        <a:p>
          <a:endParaRPr lang="en-AU" dirty="0"/>
        </a:p>
      </dgm:t>
    </dgm:pt>
    <dgm:pt modelId="{F4BE908F-5070-4B7D-9AD5-0A61925F259B}" type="pres">
      <dgm:prSet presAssocID="{A5EE36E1-D891-4C9C-A0CA-2A775C647DD3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429BA632-FBFD-4545-840E-8A96B918B335}" type="pres">
      <dgm:prSet presAssocID="{5C0030B5-0851-4346-B505-83C6798774F6}" presName="root1" presStyleCnt="0"/>
      <dgm:spPr/>
    </dgm:pt>
    <dgm:pt modelId="{02DF7D9E-415B-4150-91E1-E0DDC4606816}" type="pres">
      <dgm:prSet presAssocID="{5C0030B5-0851-4346-B505-83C6798774F6}" presName="LevelOneTextNode" presStyleLbl="node0" presStyleIdx="0" presStyleCnt="1" custScaleY="86078" custLinFactNeighborX="-67608" custLinFactNeighborY="3218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F69CDCF2-B78A-4A81-95FF-022A0ED6A6DD}" type="pres">
      <dgm:prSet presAssocID="{5C0030B5-0851-4346-B505-83C6798774F6}" presName="level2hierChild" presStyleCnt="0"/>
      <dgm:spPr/>
    </dgm:pt>
    <dgm:pt modelId="{D53FFDA6-9F41-43F4-B0C1-064DFA571CA4}" type="pres">
      <dgm:prSet presAssocID="{F89C36E3-1779-4653-BA0A-A66C2C2E733F}" presName="conn2-1" presStyleLbl="parChTrans1D2" presStyleIdx="0" presStyleCnt="4"/>
      <dgm:spPr/>
      <dgm:t>
        <a:bodyPr/>
        <a:lstStyle/>
        <a:p>
          <a:endParaRPr lang="en-AU"/>
        </a:p>
      </dgm:t>
    </dgm:pt>
    <dgm:pt modelId="{207100BF-C6EE-4111-9ACB-8B7A5D6681FD}" type="pres">
      <dgm:prSet presAssocID="{F89C36E3-1779-4653-BA0A-A66C2C2E733F}" presName="connTx" presStyleLbl="parChTrans1D2" presStyleIdx="0" presStyleCnt="4"/>
      <dgm:spPr/>
      <dgm:t>
        <a:bodyPr/>
        <a:lstStyle/>
        <a:p>
          <a:endParaRPr lang="en-AU"/>
        </a:p>
      </dgm:t>
    </dgm:pt>
    <dgm:pt modelId="{A15F9998-56B0-44FC-8868-C796D036DF22}" type="pres">
      <dgm:prSet presAssocID="{57BFA5FD-C2C9-4A47-8EA8-F5030CCD9194}" presName="root2" presStyleCnt="0"/>
      <dgm:spPr/>
    </dgm:pt>
    <dgm:pt modelId="{0BECA6EF-1A01-4913-B92E-220E58EA2011}" type="pres">
      <dgm:prSet presAssocID="{57BFA5FD-C2C9-4A47-8EA8-F5030CCD9194}" presName="LevelTwoTextNode" presStyleLbl="node2" presStyleIdx="0" presStyleCnt="4" custScaleX="382076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FB8FEE87-9599-40BC-B053-A46A0A38D12E}" type="pres">
      <dgm:prSet presAssocID="{57BFA5FD-C2C9-4A47-8EA8-F5030CCD9194}" presName="level3hierChild" presStyleCnt="0"/>
      <dgm:spPr/>
    </dgm:pt>
    <dgm:pt modelId="{ED4F53CC-C9F2-49C8-B274-30B9A97179BA}" type="pres">
      <dgm:prSet presAssocID="{32C06DCD-FA0D-497C-B75A-3BD24BF96316}" presName="conn2-1" presStyleLbl="parChTrans1D2" presStyleIdx="1" presStyleCnt="4"/>
      <dgm:spPr/>
      <dgm:t>
        <a:bodyPr/>
        <a:lstStyle/>
        <a:p>
          <a:endParaRPr lang="en-AU"/>
        </a:p>
      </dgm:t>
    </dgm:pt>
    <dgm:pt modelId="{0C9A9A71-1C03-47C8-8B9E-012AE2728635}" type="pres">
      <dgm:prSet presAssocID="{32C06DCD-FA0D-497C-B75A-3BD24BF96316}" presName="connTx" presStyleLbl="parChTrans1D2" presStyleIdx="1" presStyleCnt="4"/>
      <dgm:spPr/>
      <dgm:t>
        <a:bodyPr/>
        <a:lstStyle/>
        <a:p>
          <a:endParaRPr lang="en-AU"/>
        </a:p>
      </dgm:t>
    </dgm:pt>
    <dgm:pt modelId="{24CB1417-0E56-4C53-B128-816D626D7B8E}" type="pres">
      <dgm:prSet presAssocID="{4D78A952-DD9A-4A2D-A707-D068E747423F}" presName="root2" presStyleCnt="0"/>
      <dgm:spPr/>
    </dgm:pt>
    <dgm:pt modelId="{E4E4BC40-B5CD-4666-AF51-C10077AEE483}" type="pres">
      <dgm:prSet presAssocID="{4D78A952-DD9A-4A2D-A707-D068E747423F}" presName="LevelTwoTextNode" presStyleLbl="node2" presStyleIdx="1" presStyleCnt="4" custScaleX="382076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6B8DB423-688D-4938-9B0D-700F813E4E72}" type="pres">
      <dgm:prSet presAssocID="{4D78A952-DD9A-4A2D-A707-D068E747423F}" presName="level3hierChild" presStyleCnt="0"/>
      <dgm:spPr/>
    </dgm:pt>
    <dgm:pt modelId="{6CC314A4-1D40-4F63-8B9A-A4E15DEF4AC4}" type="pres">
      <dgm:prSet presAssocID="{2FD07302-EE59-4D09-A56B-04B0665B9FB7}" presName="conn2-1" presStyleLbl="parChTrans1D2" presStyleIdx="2" presStyleCnt="4"/>
      <dgm:spPr/>
      <dgm:t>
        <a:bodyPr/>
        <a:lstStyle/>
        <a:p>
          <a:endParaRPr lang="en-AU"/>
        </a:p>
      </dgm:t>
    </dgm:pt>
    <dgm:pt modelId="{38EF2C37-7462-48AF-8543-3B278C83C317}" type="pres">
      <dgm:prSet presAssocID="{2FD07302-EE59-4D09-A56B-04B0665B9FB7}" presName="connTx" presStyleLbl="parChTrans1D2" presStyleIdx="2" presStyleCnt="4"/>
      <dgm:spPr/>
      <dgm:t>
        <a:bodyPr/>
        <a:lstStyle/>
        <a:p>
          <a:endParaRPr lang="en-AU"/>
        </a:p>
      </dgm:t>
    </dgm:pt>
    <dgm:pt modelId="{BD967870-E828-418A-BBCE-AA0FDDDEB916}" type="pres">
      <dgm:prSet presAssocID="{17893F92-890D-4D05-9151-5AE4569054D8}" presName="root2" presStyleCnt="0"/>
      <dgm:spPr/>
    </dgm:pt>
    <dgm:pt modelId="{12129D91-D522-425E-98E7-F838734273CF}" type="pres">
      <dgm:prSet presAssocID="{17893F92-890D-4D05-9151-5AE4569054D8}" presName="LevelTwoTextNode" presStyleLbl="node2" presStyleIdx="2" presStyleCnt="4" custScaleX="38237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2B1E3663-8037-4820-BA1F-CDAFCDA3CC4C}" type="pres">
      <dgm:prSet presAssocID="{17893F92-890D-4D05-9151-5AE4569054D8}" presName="level3hierChild" presStyleCnt="0"/>
      <dgm:spPr/>
    </dgm:pt>
    <dgm:pt modelId="{CBC3B311-B544-47DA-A617-DDCFEE46ADBB}" type="pres">
      <dgm:prSet presAssocID="{9B64D4CA-1F6E-42C8-8B62-ACBE636EF684}" presName="conn2-1" presStyleLbl="parChTrans1D2" presStyleIdx="3" presStyleCnt="4"/>
      <dgm:spPr/>
      <dgm:t>
        <a:bodyPr/>
        <a:lstStyle/>
        <a:p>
          <a:endParaRPr lang="en-AU"/>
        </a:p>
      </dgm:t>
    </dgm:pt>
    <dgm:pt modelId="{4E3CD137-63C2-406E-9B49-2C2788019595}" type="pres">
      <dgm:prSet presAssocID="{9B64D4CA-1F6E-42C8-8B62-ACBE636EF684}" presName="connTx" presStyleLbl="parChTrans1D2" presStyleIdx="3" presStyleCnt="4"/>
      <dgm:spPr/>
      <dgm:t>
        <a:bodyPr/>
        <a:lstStyle/>
        <a:p>
          <a:endParaRPr lang="en-AU"/>
        </a:p>
      </dgm:t>
    </dgm:pt>
    <dgm:pt modelId="{2A39DB70-595E-463E-83EF-F00D937913A9}" type="pres">
      <dgm:prSet presAssocID="{178B2E9F-A369-48BD-B9B8-E93931810E83}" presName="root2" presStyleCnt="0"/>
      <dgm:spPr/>
    </dgm:pt>
    <dgm:pt modelId="{BA46EFAD-833B-4F86-BC56-3FB2CDAE68D0}" type="pres">
      <dgm:prSet presAssocID="{178B2E9F-A369-48BD-B9B8-E93931810E83}" presName="LevelTwoTextNode" presStyleLbl="node2" presStyleIdx="3" presStyleCnt="4" custScaleX="38237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94969AF5-310C-4E64-A4C6-FF850235C61F}" type="pres">
      <dgm:prSet presAssocID="{178B2E9F-A369-48BD-B9B8-E93931810E83}" presName="level3hierChild" presStyleCnt="0"/>
      <dgm:spPr/>
    </dgm:pt>
  </dgm:ptLst>
  <dgm:cxnLst>
    <dgm:cxn modelId="{500C0596-E43B-426E-AA86-6072F94767D1}" type="presOf" srcId="{178B2E9F-A369-48BD-B9B8-E93931810E83}" destId="{BA46EFAD-833B-4F86-BC56-3FB2CDAE68D0}" srcOrd="0" destOrd="0" presId="urn:microsoft.com/office/officeart/2008/layout/HorizontalMultiLevelHierarchy"/>
    <dgm:cxn modelId="{4080CB1B-EBEE-470B-9D6B-BA8DD63250DD}" type="presOf" srcId="{F89C36E3-1779-4653-BA0A-A66C2C2E733F}" destId="{D53FFDA6-9F41-43F4-B0C1-064DFA571CA4}" srcOrd="0" destOrd="0" presId="urn:microsoft.com/office/officeart/2008/layout/HorizontalMultiLevelHierarchy"/>
    <dgm:cxn modelId="{BC4DD93B-9E6D-4F7B-B04C-848EDAE65AEA}" type="presOf" srcId="{32C06DCD-FA0D-497C-B75A-3BD24BF96316}" destId="{0C9A9A71-1C03-47C8-8B9E-012AE2728635}" srcOrd="1" destOrd="0" presId="urn:microsoft.com/office/officeart/2008/layout/HorizontalMultiLevelHierarchy"/>
    <dgm:cxn modelId="{193C354B-F213-4757-94D7-F6B362320123}" srcId="{5C0030B5-0851-4346-B505-83C6798774F6}" destId="{178B2E9F-A369-48BD-B9B8-E93931810E83}" srcOrd="3" destOrd="0" parTransId="{9B64D4CA-1F6E-42C8-8B62-ACBE636EF684}" sibTransId="{AC24BC01-E5AD-44F7-8CC1-3D835284D767}"/>
    <dgm:cxn modelId="{3585B193-F8E6-416B-B48E-39E090890901}" type="presOf" srcId="{F89C36E3-1779-4653-BA0A-A66C2C2E733F}" destId="{207100BF-C6EE-4111-9ACB-8B7A5D6681FD}" srcOrd="1" destOrd="0" presId="urn:microsoft.com/office/officeart/2008/layout/HorizontalMultiLevelHierarchy"/>
    <dgm:cxn modelId="{24C95FC6-F4AB-4795-90EC-2DEDE55EFEA7}" type="presOf" srcId="{32C06DCD-FA0D-497C-B75A-3BD24BF96316}" destId="{ED4F53CC-C9F2-49C8-B274-30B9A97179BA}" srcOrd="0" destOrd="0" presId="urn:microsoft.com/office/officeart/2008/layout/HorizontalMultiLevelHierarchy"/>
    <dgm:cxn modelId="{AAD4CF4B-6A6A-4124-B823-137269D24C51}" type="presOf" srcId="{17893F92-890D-4D05-9151-5AE4569054D8}" destId="{12129D91-D522-425E-98E7-F838734273CF}" srcOrd="0" destOrd="0" presId="urn:microsoft.com/office/officeart/2008/layout/HorizontalMultiLevelHierarchy"/>
    <dgm:cxn modelId="{FEEA3802-F289-4EA1-908D-C59181F43F5E}" type="presOf" srcId="{A5EE36E1-D891-4C9C-A0CA-2A775C647DD3}" destId="{F4BE908F-5070-4B7D-9AD5-0A61925F259B}" srcOrd="0" destOrd="0" presId="urn:microsoft.com/office/officeart/2008/layout/HorizontalMultiLevelHierarchy"/>
    <dgm:cxn modelId="{8658C230-20F0-4193-AE42-576BA9A5ECC7}" srcId="{5C0030B5-0851-4346-B505-83C6798774F6}" destId="{57BFA5FD-C2C9-4A47-8EA8-F5030CCD9194}" srcOrd="0" destOrd="0" parTransId="{F89C36E3-1779-4653-BA0A-A66C2C2E733F}" sibTransId="{824D164C-9387-4159-87BB-CFDF99239256}"/>
    <dgm:cxn modelId="{E8DAB311-B9A1-41F1-9A3D-07CE1F15888B}" type="presOf" srcId="{57BFA5FD-C2C9-4A47-8EA8-F5030CCD9194}" destId="{0BECA6EF-1A01-4913-B92E-220E58EA2011}" srcOrd="0" destOrd="0" presId="urn:microsoft.com/office/officeart/2008/layout/HorizontalMultiLevelHierarchy"/>
    <dgm:cxn modelId="{1BF05F32-39B8-4AA1-8209-671ECADCF8A6}" type="presOf" srcId="{5C0030B5-0851-4346-B505-83C6798774F6}" destId="{02DF7D9E-415B-4150-91E1-E0DDC4606816}" srcOrd="0" destOrd="0" presId="urn:microsoft.com/office/officeart/2008/layout/HorizontalMultiLevelHierarchy"/>
    <dgm:cxn modelId="{2F3937AB-3AD9-4DF0-9DA6-FF06606A13A8}" type="presOf" srcId="{9B64D4CA-1F6E-42C8-8B62-ACBE636EF684}" destId="{CBC3B311-B544-47DA-A617-DDCFEE46ADBB}" srcOrd="0" destOrd="0" presId="urn:microsoft.com/office/officeart/2008/layout/HorizontalMultiLevelHierarchy"/>
    <dgm:cxn modelId="{C2F4921C-345F-4051-BD8B-69B609E8B1DB}" type="presOf" srcId="{9B64D4CA-1F6E-42C8-8B62-ACBE636EF684}" destId="{4E3CD137-63C2-406E-9B49-2C2788019595}" srcOrd="1" destOrd="0" presId="urn:microsoft.com/office/officeart/2008/layout/HorizontalMultiLevelHierarchy"/>
    <dgm:cxn modelId="{352C9985-4A94-4382-A845-21958BC572F0}" srcId="{A5EE36E1-D891-4C9C-A0CA-2A775C647DD3}" destId="{5C0030B5-0851-4346-B505-83C6798774F6}" srcOrd="0" destOrd="0" parTransId="{6F5D2029-C6E0-4EE6-852F-F5A375333AAB}" sibTransId="{EA105892-F6AC-4634-BCD4-5BDD058112EC}"/>
    <dgm:cxn modelId="{AA49ACBA-B64A-4E28-84AE-62689B3A8132}" srcId="{5C0030B5-0851-4346-B505-83C6798774F6}" destId="{17893F92-890D-4D05-9151-5AE4569054D8}" srcOrd="2" destOrd="0" parTransId="{2FD07302-EE59-4D09-A56B-04B0665B9FB7}" sibTransId="{4BBE133B-5531-4590-BE03-722E36C0FAD8}"/>
    <dgm:cxn modelId="{C116144B-EBEC-43BA-A14F-80AF06D9A833}" srcId="{5C0030B5-0851-4346-B505-83C6798774F6}" destId="{4D78A952-DD9A-4A2D-A707-D068E747423F}" srcOrd="1" destOrd="0" parTransId="{32C06DCD-FA0D-497C-B75A-3BD24BF96316}" sibTransId="{B3ADC2D7-F999-4041-A47C-95D38F1E0137}"/>
    <dgm:cxn modelId="{C1501E2E-6907-4D38-B6F7-A67ACEAA7EF5}" type="presOf" srcId="{4D78A952-DD9A-4A2D-A707-D068E747423F}" destId="{E4E4BC40-B5CD-4666-AF51-C10077AEE483}" srcOrd="0" destOrd="0" presId="urn:microsoft.com/office/officeart/2008/layout/HorizontalMultiLevelHierarchy"/>
    <dgm:cxn modelId="{26EE9AF9-3C83-409B-9FDE-F64A9C64BF20}" type="presOf" srcId="{2FD07302-EE59-4D09-A56B-04B0665B9FB7}" destId="{38EF2C37-7462-48AF-8543-3B278C83C317}" srcOrd="1" destOrd="0" presId="urn:microsoft.com/office/officeart/2008/layout/HorizontalMultiLevelHierarchy"/>
    <dgm:cxn modelId="{6BA95851-C913-4C50-8698-CE986462B147}" type="presOf" srcId="{2FD07302-EE59-4D09-A56B-04B0665B9FB7}" destId="{6CC314A4-1D40-4F63-8B9A-A4E15DEF4AC4}" srcOrd="0" destOrd="0" presId="urn:microsoft.com/office/officeart/2008/layout/HorizontalMultiLevelHierarchy"/>
    <dgm:cxn modelId="{3DF78538-F02B-4286-9C0C-4A715DDA91B8}" type="presParOf" srcId="{F4BE908F-5070-4B7D-9AD5-0A61925F259B}" destId="{429BA632-FBFD-4545-840E-8A96B918B335}" srcOrd="0" destOrd="0" presId="urn:microsoft.com/office/officeart/2008/layout/HorizontalMultiLevelHierarchy"/>
    <dgm:cxn modelId="{A23925ED-0724-4C3E-98B7-281C79CB5390}" type="presParOf" srcId="{429BA632-FBFD-4545-840E-8A96B918B335}" destId="{02DF7D9E-415B-4150-91E1-E0DDC4606816}" srcOrd="0" destOrd="0" presId="urn:microsoft.com/office/officeart/2008/layout/HorizontalMultiLevelHierarchy"/>
    <dgm:cxn modelId="{CBFF280A-0BA3-4EFD-9FB6-3F5E0EA8B483}" type="presParOf" srcId="{429BA632-FBFD-4545-840E-8A96B918B335}" destId="{F69CDCF2-B78A-4A81-95FF-022A0ED6A6DD}" srcOrd="1" destOrd="0" presId="urn:microsoft.com/office/officeart/2008/layout/HorizontalMultiLevelHierarchy"/>
    <dgm:cxn modelId="{638DF7A4-DF59-4901-B8B3-8DF9AB90A03E}" type="presParOf" srcId="{F69CDCF2-B78A-4A81-95FF-022A0ED6A6DD}" destId="{D53FFDA6-9F41-43F4-B0C1-064DFA571CA4}" srcOrd="0" destOrd="0" presId="urn:microsoft.com/office/officeart/2008/layout/HorizontalMultiLevelHierarchy"/>
    <dgm:cxn modelId="{B284FCEB-0EAE-4083-BFD1-55C3254A05FA}" type="presParOf" srcId="{D53FFDA6-9F41-43F4-B0C1-064DFA571CA4}" destId="{207100BF-C6EE-4111-9ACB-8B7A5D6681FD}" srcOrd="0" destOrd="0" presId="urn:microsoft.com/office/officeart/2008/layout/HorizontalMultiLevelHierarchy"/>
    <dgm:cxn modelId="{2D139840-2E44-4BF1-9A4C-6C2A35E4657D}" type="presParOf" srcId="{F69CDCF2-B78A-4A81-95FF-022A0ED6A6DD}" destId="{A15F9998-56B0-44FC-8868-C796D036DF22}" srcOrd="1" destOrd="0" presId="urn:microsoft.com/office/officeart/2008/layout/HorizontalMultiLevelHierarchy"/>
    <dgm:cxn modelId="{D064D924-7587-41F7-AD97-345332C070DD}" type="presParOf" srcId="{A15F9998-56B0-44FC-8868-C796D036DF22}" destId="{0BECA6EF-1A01-4913-B92E-220E58EA2011}" srcOrd="0" destOrd="0" presId="urn:microsoft.com/office/officeart/2008/layout/HorizontalMultiLevelHierarchy"/>
    <dgm:cxn modelId="{B3AC1866-B95C-4978-A1A8-727A61E8CC4A}" type="presParOf" srcId="{A15F9998-56B0-44FC-8868-C796D036DF22}" destId="{FB8FEE87-9599-40BC-B053-A46A0A38D12E}" srcOrd="1" destOrd="0" presId="urn:microsoft.com/office/officeart/2008/layout/HorizontalMultiLevelHierarchy"/>
    <dgm:cxn modelId="{493B5D23-8E0F-4DC7-8B6F-8408A48709CB}" type="presParOf" srcId="{F69CDCF2-B78A-4A81-95FF-022A0ED6A6DD}" destId="{ED4F53CC-C9F2-49C8-B274-30B9A97179BA}" srcOrd="2" destOrd="0" presId="urn:microsoft.com/office/officeart/2008/layout/HorizontalMultiLevelHierarchy"/>
    <dgm:cxn modelId="{58869398-D2CE-411C-B34D-8C0DDDED4D10}" type="presParOf" srcId="{ED4F53CC-C9F2-49C8-B274-30B9A97179BA}" destId="{0C9A9A71-1C03-47C8-8B9E-012AE2728635}" srcOrd="0" destOrd="0" presId="urn:microsoft.com/office/officeart/2008/layout/HorizontalMultiLevelHierarchy"/>
    <dgm:cxn modelId="{3DEE6808-9C78-49AF-AA2A-4087E11FF9B5}" type="presParOf" srcId="{F69CDCF2-B78A-4A81-95FF-022A0ED6A6DD}" destId="{24CB1417-0E56-4C53-B128-816D626D7B8E}" srcOrd="3" destOrd="0" presId="urn:microsoft.com/office/officeart/2008/layout/HorizontalMultiLevelHierarchy"/>
    <dgm:cxn modelId="{6595D302-FF65-4CD8-922C-29FAB5E2DB8E}" type="presParOf" srcId="{24CB1417-0E56-4C53-B128-816D626D7B8E}" destId="{E4E4BC40-B5CD-4666-AF51-C10077AEE483}" srcOrd="0" destOrd="0" presId="urn:microsoft.com/office/officeart/2008/layout/HorizontalMultiLevelHierarchy"/>
    <dgm:cxn modelId="{CBA68710-4D04-4AF1-AB7D-B7BD6BA2D647}" type="presParOf" srcId="{24CB1417-0E56-4C53-B128-816D626D7B8E}" destId="{6B8DB423-688D-4938-9B0D-700F813E4E72}" srcOrd="1" destOrd="0" presId="urn:microsoft.com/office/officeart/2008/layout/HorizontalMultiLevelHierarchy"/>
    <dgm:cxn modelId="{9C1AE51D-8E39-4F85-B1C6-9B2F4718D2EC}" type="presParOf" srcId="{F69CDCF2-B78A-4A81-95FF-022A0ED6A6DD}" destId="{6CC314A4-1D40-4F63-8B9A-A4E15DEF4AC4}" srcOrd="4" destOrd="0" presId="urn:microsoft.com/office/officeart/2008/layout/HorizontalMultiLevelHierarchy"/>
    <dgm:cxn modelId="{9A10FD16-7F9E-4872-97F9-25038D9E389D}" type="presParOf" srcId="{6CC314A4-1D40-4F63-8B9A-A4E15DEF4AC4}" destId="{38EF2C37-7462-48AF-8543-3B278C83C317}" srcOrd="0" destOrd="0" presId="urn:microsoft.com/office/officeart/2008/layout/HorizontalMultiLevelHierarchy"/>
    <dgm:cxn modelId="{0C7B9BE4-F9D9-4205-A0C9-D7F68C7F3EBF}" type="presParOf" srcId="{F69CDCF2-B78A-4A81-95FF-022A0ED6A6DD}" destId="{BD967870-E828-418A-BBCE-AA0FDDDEB916}" srcOrd="5" destOrd="0" presId="urn:microsoft.com/office/officeart/2008/layout/HorizontalMultiLevelHierarchy"/>
    <dgm:cxn modelId="{2CC8263A-B646-43DD-A29A-3ED12302C76C}" type="presParOf" srcId="{BD967870-E828-418A-BBCE-AA0FDDDEB916}" destId="{12129D91-D522-425E-98E7-F838734273CF}" srcOrd="0" destOrd="0" presId="urn:microsoft.com/office/officeart/2008/layout/HorizontalMultiLevelHierarchy"/>
    <dgm:cxn modelId="{5ECBF633-7CAC-420D-A05B-625DACF9E83A}" type="presParOf" srcId="{BD967870-E828-418A-BBCE-AA0FDDDEB916}" destId="{2B1E3663-8037-4820-BA1F-CDAFCDA3CC4C}" srcOrd="1" destOrd="0" presId="urn:microsoft.com/office/officeart/2008/layout/HorizontalMultiLevelHierarchy"/>
    <dgm:cxn modelId="{2BE4EFF5-2B04-43BB-A15E-BEA4A7DABEE2}" type="presParOf" srcId="{F69CDCF2-B78A-4A81-95FF-022A0ED6A6DD}" destId="{CBC3B311-B544-47DA-A617-DDCFEE46ADBB}" srcOrd="6" destOrd="0" presId="urn:microsoft.com/office/officeart/2008/layout/HorizontalMultiLevelHierarchy"/>
    <dgm:cxn modelId="{E1F2AF60-3AAD-4531-A135-A28688EF9342}" type="presParOf" srcId="{CBC3B311-B544-47DA-A617-DDCFEE46ADBB}" destId="{4E3CD137-63C2-406E-9B49-2C2788019595}" srcOrd="0" destOrd="0" presId="urn:microsoft.com/office/officeart/2008/layout/HorizontalMultiLevelHierarchy"/>
    <dgm:cxn modelId="{768765F1-45A9-4972-8F79-411BF2D8298B}" type="presParOf" srcId="{F69CDCF2-B78A-4A81-95FF-022A0ED6A6DD}" destId="{2A39DB70-595E-463E-83EF-F00D937913A9}" srcOrd="7" destOrd="0" presId="urn:microsoft.com/office/officeart/2008/layout/HorizontalMultiLevelHierarchy"/>
    <dgm:cxn modelId="{10A02760-7F3C-46FB-BAD2-1E015C5F7527}" type="presParOf" srcId="{2A39DB70-595E-463E-83EF-F00D937913A9}" destId="{BA46EFAD-833B-4F86-BC56-3FB2CDAE68D0}" srcOrd="0" destOrd="0" presId="urn:microsoft.com/office/officeart/2008/layout/HorizontalMultiLevelHierarchy"/>
    <dgm:cxn modelId="{38842381-A97E-401C-8635-5CCAA8987D65}" type="presParOf" srcId="{2A39DB70-595E-463E-83EF-F00D937913A9}" destId="{94969AF5-310C-4E64-A4C6-FF850235C61F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5EE36E1-D891-4C9C-A0CA-2A775C647DD3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5C0030B5-0851-4346-B505-83C6798774F6}">
      <dgm:prSet phldrT="[Text]" custT="1"/>
      <dgm:spPr>
        <a:solidFill>
          <a:srgbClr val="0099E3"/>
        </a:solidFill>
        <a:ln>
          <a:solidFill>
            <a:srgbClr val="00B0F0"/>
          </a:solidFill>
        </a:ln>
      </dgm:spPr>
      <dgm:t>
        <a:bodyPr/>
        <a:lstStyle/>
        <a:p>
          <a:r>
            <a:rPr lang="en-AU" sz="2000" b="1" dirty="0" smtClean="0">
              <a:solidFill>
                <a:schemeClr val="tx1"/>
              </a:solidFill>
            </a:rPr>
            <a:t>Unit 4  </a:t>
          </a:r>
          <a:r>
            <a:rPr lang="en-AU" sz="1600" b="1" dirty="0" smtClean="0">
              <a:solidFill>
                <a:schemeClr val="tx1"/>
              </a:solidFill>
            </a:rPr>
            <a:t>Outcome</a:t>
          </a:r>
          <a:r>
            <a:rPr lang="en-AU" sz="2000" b="1" dirty="0" smtClean="0">
              <a:solidFill>
                <a:schemeClr val="tx1"/>
              </a:solidFill>
            </a:rPr>
            <a:t> 1</a:t>
          </a:r>
          <a:endParaRPr lang="en-AU" sz="2000" b="1" dirty="0">
            <a:solidFill>
              <a:schemeClr val="tx1"/>
            </a:solidFill>
          </a:endParaRPr>
        </a:p>
      </dgm:t>
    </dgm:pt>
    <dgm:pt modelId="{6F5D2029-C6E0-4EE6-852F-F5A375333AAB}" type="parTrans" cxnId="{352C9985-4A94-4382-A845-21958BC572F0}">
      <dgm:prSet/>
      <dgm:spPr/>
      <dgm:t>
        <a:bodyPr/>
        <a:lstStyle/>
        <a:p>
          <a:endParaRPr lang="en-AU"/>
        </a:p>
      </dgm:t>
    </dgm:pt>
    <dgm:pt modelId="{EA105892-F6AC-4634-BCD4-5BDD058112EC}" type="sibTrans" cxnId="{352C9985-4A94-4382-A845-21958BC572F0}">
      <dgm:prSet/>
      <dgm:spPr/>
      <dgm:t>
        <a:bodyPr/>
        <a:lstStyle/>
        <a:p>
          <a:endParaRPr lang="en-AU"/>
        </a:p>
      </dgm:t>
    </dgm:pt>
    <dgm:pt modelId="{57BFA5FD-C2C9-4A47-8EA8-F5030CCD9194}">
      <dgm:prSet phldrT="[Text]" custT="1"/>
      <dgm:spPr>
        <a:solidFill>
          <a:srgbClr val="0099E3"/>
        </a:solidFill>
      </dgm:spPr>
      <dgm:t>
        <a:bodyPr/>
        <a:lstStyle/>
        <a:p>
          <a:pPr algn="l"/>
          <a:r>
            <a:rPr lang="en-AU" sz="1400" dirty="0" smtClean="0">
              <a:solidFill>
                <a:schemeClr val="tx1"/>
              </a:solidFill>
            </a:rPr>
            <a:t>5. Skills in generating design ideas and designing preferred solutions</a:t>
          </a:r>
          <a:endParaRPr lang="en-AU" sz="1400" dirty="0">
            <a:solidFill>
              <a:schemeClr val="tx1"/>
            </a:solidFill>
          </a:endParaRPr>
        </a:p>
      </dgm:t>
    </dgm:pt>
    <dgm:pt modelId="{F89C36E3-1779-4653-BA0A-A66C2C2E733F}" type="parTrans" cxnId="{8658C230-20F0-4193-AE42-576BA9A5ECC7}">
      <dgm:prSet/>
      <dgm:spPr/>
      <dgm:t>
        <a:bodyPr/>
        <a:lstStyle/>
        <a:p>
          <a:endParaRPr lang="en-AU" dirty="0"/>
        </a:p>
      </dgm:t>
    </dgm:pt>
    <dgm:pt modelId="{824D164C-9387-4159-87BB-CFDF99239256}" type="sibTrans" cxnId="{8658C230-20F0-4193-AE42-576BA9A5ECC7}">
      <dgm:prSet/>
      <dgm:spPr/>
      <dgm:t>
        <a:bodyPr/>
        <a:lstStyle/>
        <a:p>
          <a:endParaRPr lang="en-AU"/>
        </a:p>
      </dgm:t>
    </dgm:pt>
    <dgm:pt modelId="{17893F92-890D-4D05-9151-5AE4569054D8}">
      <dgm:prSet phldrT="[Text]" custT="1"/>
      <dgm:spPr>
        <a:solidFill>
          <a:srgbClr val="A7D4F3"/>
        </a:solidFill>
      </dgm:spPr>
      <dgm:t>
        <a:bodyPr/>
        <a:lstStyle/>
        <a:p>
          <a:pPr algn="l"/>
          <a:r>
            <a:rPr lang="en-AU" sz="1400" dirty="0" smtClean="0">
              <a:solidFill>
                <a:schemeClr val="tx1"/>
              </a:solidFill>
            </a:rPr>
            <a:t>7. Skills in communicating information to educate a world-wide audience through a multimodal online solution</a:t>
          </a:r>
          <a:endParaRPr lang="en-AU" sz="1400" dirty="0">
            <a:solidFill>
              <a:schemeClr val="tx1"/>
            </a:solidFill>
          </a:endParaRPr>
        </a:p>
      </dgm:t>
    </dgm:pt>
    <dgm:pt modelId="{2FD07302-EE59-4D09-A56B-04B0665B9FB7}" type="parTrans" cxnId="{AA49ACBA-B64A-4E28-84AE-62689B3A8132}">
      <dgm:prSet/>
      <dgm:spPr/>
      <dgm:t>
        <a:bodyPr/>
        <a:lstStyle/>
        <a:p>
          <a:endParaRPr lang="en-AU" dirty="0"/>
        </a:p>
      </dgm:t>
    </dgm:pt>
    <dgm:pt modelId="{4BBE133B-5531-4590-BE03-722E36C0FAD8}" type="sibTrans" cxnId="{AA49ACBA-B64A-4E28-84AE-62689B3A8132}">
      <dgm:prSet/>
      <dgm:spPr/>
      <dgm:t>
        <a:bodyPr/>
        <a:lstStyle/>
        <a:p>
          <a:endParaRPr lang="en-AU"/>
        </a:p>
      </dgm:t>
    </dgm:pt>
    <dgm:pt modelId="{178B2E9F-A369-48BD-B9B8-E93931810E83}">
      <dgm:prSet phldrT="[Text]" custT="1"/>
      <dgm:spPr>
        <a:solidFill>
          <a:srgbClr val="C6ECFF"/>
        </a:solidFill>
      </dgm:spPr>
      <dgm:t>
        <a:bodyPr/>
        <a:lstStyle/>
        <a:p>
          <a:pPr algn="l"/>
          <a:r>
            <a:rPr lang="en-AU" sz="1400" dirty="0" smtClean="0">
              <a:solidFill>
                <a:schemeClr val="tx1"/>
              </a:solidFill>
            </a:rPr>
            <a:t>8. Skills in evaluating the effectiveness of a multimodal solution and assessing  the effectiveness of the project plan in monitoring progress</a:t>
          </a:r>
          <a:endParaRPr lang="en-AU" sz="1400" dirty="0">
            <a:solidFill>
              <a:schemeClr val="tx1"/>
            </a:solidFill>
          </a:endParaRPr>
        </a:p>
      </dgm:t>
    </dgm:pt>
    <dgm:pt modelId="{9B64D4CA-1F6E-42C8-8B62-ACBE636EF684}" type="parTrans" cxnId="{193C354B-F213-4757-94D7-F6B362320123}">
      <dgm:prSet/>
      <dgm:spPr/>
      <dgm:t>
        <a:bodyPr/>
        <a:lstStyle/>
        <a:p>
          <a:endParaRPr lang="en-AU" dirty="0"/>
        </a:p>
      </dgm:t>
    </dgm:pt>
    <dgm:pt modelId="{AC24BC01-E5AD-44F7-8CC1-3D835284D767}" type="sibTrans" cxnId="{193C354B-F213-4757-94D7-F6B362320123}">
      <dgm:prSet/>
      <dgm:spPr/>
      <dgm:t>
        <a:bodyPr/>
        <a:lstStyle/>
        <a:p>
          <a:endParaRPr lang="en-AU"/>
        </a:p>
      </dgm:t>
    </dgm:pt>
    <dgm:pt modelId="{4D78A952-DD9A-4A2D-A707-D068E747423F}">
      <dgm:prSet custT="1"/>
      <dgm:spPr>
        <a:solidFill>
          <a:srgbClr val="82C2EE"/>
        </a:solidFill>
      </dgm:spPr>
      <dgm:t>
        <a:bodyPr/>
        <a:lstStyle/>
        <a:p>
          <a:pPr algn="l"/>
          <a:r>
            <a:rPr lang="en-AU" sz="1400" dirty="0" smtClean="0">
              <a:solidFill>
                <a:schemeClr val="tx1"/>
              </a:solidFill>
            </a:rPr>
            <a:t>6. Skills in technically developing a multimodal online solution that confirms or refutes a hypothesis</a:t>
          </a:r>
          <a:endParaRPr lang="en-AU" sz="1400" dirty="0">
            <a:solidFill>
              <a:schemeClr val="tx1"/>
            </a:solidFill>
          </a:endParaRPr>
        </a:p>
      </dgm:t>
    </dgm:pt>
    <dgm:pt modelId="{B3ADC2D7-F999-4041-A47C-95D38F1E0137}" type="sibTrans" cxnId="{C116144B-EBEC-43BA-A14F-80AF06D9A833}">
      <dgm:prSet/>
      <dgm:spPr/>
      <dgm:t>
        <a:bodyPr/>
        <a:lstStyle/>
        <a:p>
          <a:endParaRPr lang="en-AU"/>
        </a:p>
      </dgm:t>
    </dgm:pt>
    <dgm:pt modelId="{32C06DCD-FA0D-497C-B75A-3BD24BF96316}" type="parTrans" cxnId="{C116144B-EBEC-43BA-A14F-80AF06D9A833}">
      <dgm:prSet/>
      <dgm:spPr/>
      <dgm:t>
        <a:bodyPr/>
        <a:lstStyle/>
        <a:p>
          <a:endParaRPr lang="en-AU" dirty="0"/>
        </a:p>
      </dgm:t>
    </dgm:pt>
    <dgm:pt modelId="{F4BE908F-5070-4B7D-9AD5-0A61925F259B}" type="pres">
      <dgm:prSet presAssocID="{A5EE36E1-D891-4C9C-A0CA-2A775C647DD3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429BA632-FBFD-4545-840E-8A96B918B335}" type="pres">
      <dgm:prSet presAssocID="{5C0030B5-0851-4346-B505-83C6798774F6}" presName="root1" presStyleCnt="0"/>
      <dgm:spPr/>
    </dgm:pt>
    <dgm:pt modelId="{02DF7D9E-415B-4150-91E1-E0DDC4606816}" type="pres">
      <dgm:prSet presAssocID="{5C0030B5-0851-4346-B505-83C6798774F6}" presName="LevelOneTextNode" presStyleLbl="node0" presStyleIdx="0" presStyleCnt="1" custScaleY="86078" custLinFactNeighborX="-64068" custLinFactNeighborY="2288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F69CDCF2-B78A-4A81-95FF-022A0ED6A6DD}" type="pres">
      <dgm:prSet presAssocID="{5C0030B5-0851-4346-B505-83C6798774F6}" presName="level2hierChild" presStyleCnt="0"/>
      <dgm:spPr/>
    </dgm:pt>
    <dgm:pt modelId="{D53FFDA6-9F41-43F4-B0C1-064DFA571CA4}" type="pres">
      <dgm:prSet presAssocID="{F89C36E3-1779-4653-BA0A-A66C2C2E733F}" presName="conn2-1" presStyleLbl="parChTrans1D2" presStyleIdx="0" presStyleCnt="4"/>
      <dgm:spPr/>
      <dgm:t>
        <a:bodyPr/>
        <a:lstStyle/>
        <a:p>
          <a:endParaRPr lang="en-AU"/>
        </a:p>
      </dgm:t>
    </dgm:pt>
    <dgm:pt modelId="{207100BF-C6EE-4111-9ACB-8B7A5D6681FD}" type="pres">
      <dgm:prSet presAssocID="{F89C36E3-1779-4653-BA0A-A66C2C2E733F}" presName="connTx" presStyleLbl="parChTrans1D2" presStyleIdx="0" presStyleCnt="4"/>
      <dgm:spPr/>
      <dgm:t>
        <a:bodyPr/>
        <a:lstStyle/>
        <a:p>
          <a:endParaRPr lang="en-AU"/>
        </a:p>
      </dgm:t>
    </dgm:pt>
    <dgm:pt modelId="{A15F9998-56B0-44FC-8868-C796D036DF22}" type="pres">
      <dgm:prSet presAssocID="{57BFA5FD-C2C9-4A47-8EA8-F5030CCD9194}" presName="root2" presStyleCnt="0"/>
      <dgm:spPr/>
    </dgm:pt>
    <dgm:pt modelId="{0BECA6EF-1A01-4913-B92E-220E58EA2011}" type="pres">
      <dgm:prSet presAssocID="{57BFA5FD-C2C9-4A47-8EA8-F5030CCD9194}" presName="LevelTwoTextNode" presStyleLbl="node2" presStyleIdx="0" presStyleCnt="4" custScaleX="390616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FB8FEE87-9599-40BC-B053-A46A0A38D12E}" type="pres">
      <dgm:prSet presAssocID="{57BFA5FD-C2C9-4A47-8EA8-F5030CCD9194}" presName="level3hierChild" presStyleCnt="0"/>
      <dgm:spPr/>
    </dgm:pt>
    <dgm:pt modelId="{ED4F53CC-C9F2-49C8-B274-30B9A97179BA}" type="pres">
      <dgm:prSet presAssocID="{32C06DCD-FA0D-497C-B75A-3BD24BF96316}" presName="conn2-1" presStyleLbl="parChTrans1D2" presStyleIdx="1" presStyleCnt="4"/>
      <dgm:spPr/>
      <dgm:t>
        <a:bodyPr/>
        <a:lstStyle/>
        <a:p>
          <a:endParaRPr lang="en-AU"/>
        </a:p>
      </dgm:t>
    </dgm:pt>
    <dgm:pt modelId="{0C9A9A71-1C03-47C8-8B9E-012AE2728635}" type="pres">
      <dgm:prSet presAssocID="{32C06DCD-FA0D-497C-B75A-3BD24BF96316}" presName="connTx" presStyleLbl="parChTrans1D2" presStyleIdx="1" presStyleCnt="4"/>
      <dgm:spPr/>
      <dgm:t>
        <a:bodyPr/>
        <a:lstStyle/>
        <a:p>
          <a:endParaRPr lang="en-AU"/>
        </a:p>
      </dgm:t>
    </dgm:pt>
    <dgm:pt modelId="{24CB1417-0E56-4C53-B128-816D626D7B8E}" type="pres">
      <dgm:prSet presAssocID="{4D78A952-DD9A-4A2D-A707-D068E747423F}" presName="root2" presStyleCnt="0"/>
      <dgm:spPr/>
    </dgm:pt>
    <dgm:pt modelId="{E4E4BC40-B5CD-4666-AF51-C10077AEE483}" type="pres">
      <dgm:prSet presAssocID="{4D78A952-DD9A-4A2D-A707-D068E747423F}" presName="LevelTwoTextNode" presStyleLbl="node2" presStyleIdx="1" presStyleCnt="4" custScaleX="39091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6B8DB423-688D-4938-9B0D-700F813E4E72}" type="pres">
      <dgm:prSet presAssocID="{4D78A952-DD9A-4A2D-A707-D068E747423F}" presName="level3hierChild" presStyleCnt="0"/>
      <dgm:spPr/>
    </dgm:pt>
    <dgm:pt modelId="{6CC314A4-1D40-4F63-8B9A-A4E15DEF4AC4}" type="pres">
      <dgm:prSet presAssocID="{2FD07302-EE59-4D09-A56B-04B0665B9FB7}" presName="conn2-1" presStyleLbl="parChTrans1D2" presStyleIdx="2" presStyleCnt="4"/>
      <dgm:spPr/>
      <dgm:t>
        <a:bodyPr/>
        <a:lstStyle/>
        <a:p>
          <a:endParaRPr lang="en-AU"/>
        </a:p>
      </dgm:t>
    </dgm:pt>
    <dgm:pt modelId="{38EF2C37-7462-48AF-8543-3B278C83C317}" type="pres">
      <dgm:prSet presAssocID="{2FD07302-EE59-4D09-A56B-04B0665B9FB7}" presName="connTx" presStyleLbl="parChTrans1D2" presStyleIdx="2" presStyleCnt="4"/>
      <dgm:spPr/>
      <dgm:t>
        <a:bodyPr/>
        <a:lstStyle/>
        <a:p>
          <a:endParaRPr lang="en-AU"/>
        </a:p>
      </dgm:t>
    </dgm:pt>
    <dgm:pt modelId="{BD967870-E828-418A-BBCE-AA0FDDDEB916}" type="pres">
      <dgm:prSet presAssocID="{17893F92-890D-4D05-9151-5AE4569054D8}" presName="root2" presStyleCnt="0"/>
      <dgm:spPr/>
    </dgm:pt>
    <dgm:pt modelId="{12129D91-D522-425E-98E7-F838734273CF}" type="pres">
      <dgm:prSet presAssocID="{17893F92-890D-4D05-9151-5AE4569054D8}" presName="LevelTwoTextNode" presStyleLbl="node2" presStyleIdx="2" presStyleCnt="4" custScaleX="390616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2B1E3663-8037-4820-BA1F-CDAFCDA3CC4C}" type="pres">
      <dgm:prSet presAssocID="{17893F92-890D-4D05-9151-5AE4569054D8}" presName="level3hierChild" presStyleCnt="0"/>
      <dgm:spPr/>
    </dgm:pt>
    <dgm:pt modelId="{CBC3B311-B544-47DA-A617-DDCFEE46ADBB}" type="pres">
      <dgm:prSet presAssocID="{9B64D4CA-1F6E-42C8-8B62-ACBE636EF684}" presName="conn2-1" presStyleLbl="parChTrans1D2" presStyleIdx="3" presStyleCnt="4"/>
      <dgm:spPr/>
      <dgm:t>
        <a:bodyPr/>
        <a:lstStyle/>
        <a:p>
          <a:endParaRPr lang="en-AU"/>
        </a:p>
      </dgm:t>
    </dgm:pt>
    <dgm:pt modelId="{4E3CD137-63C2-406E-9B49-2C2788019595}" type="pres">
      <dgm:prSet presAssocID="{9B64D4CA-1F6E-42C8-8B62-ACBE636EF684}" presName="connTx" presStyleLbl="parChTrans1D2" presStyleIdx="3" presStyleCnt="4"/>
      <dgm:spPr/>
      <dgm:t>
        <a:bodyPr/>
        <a:lstStyle/>
        <a:p>
          <a:endParaRPr lang="en-AU"/>
        </a:p>
      </dgm:t>
    </dgm:pt>
    <dgm:pt modelId="{2A39DB70-595E-463E-83EF-F00D937913A9}" type="pres">
      <dgm:prSet presAssocID="{178B2E9F-A369-48BD-B9B8-E93931810E83}" presName="root2" presStyleCnt="0"/>
      <dgm:spPr/>
    </dgm:pt>
    <dgm:pt modelId="{BA46EFAD-833B-4F86-BC56-3FB2CDAE68D0}" type="pres">
      <dgm:prSet presAssocID="{178B2E9F-A369-48BD-B9B8-E93931810E83}" presName="LevelTwoTextNode" presStyleLbl="node2" presStyleIdx="3" presStyleCnt="4" custScaleX="390616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94969AF5-310C-4E64-A4C6-FF850235C61F}" type="pres">
      <dgm:prSet presAssocID="{178B2E9F-A369-48BD-B9B8-E93931810E83}" presName="level3hierChild" presStyleCnt="0"/>
      <dgm:spPr/>
    </dgm:pt>
  </dgm:ptLst>
  <dgm:cxnLst>
    <dgm:cxn modelId="{884133EA-0D89-41E3-B029-9FA0CC36C9B4}" type="presOf" srcId="{F89C36E3-1779-4653-BA0A-A66C2C2E733F}" destId="{D53FFDA6-9F41-43F4-B0C1-064DFA571CA4}" srcOrd="0" destOrd="0" presId="urn:microsoft.com/office/officeart/2008/layout/HorizontalMultiLevelHierarchy"/>
    <dgm:cxn modelId="{AAF0C652-B1BC-44BF-B0DF-C75D0C90EEA7}" type="presOf" srcId="{F89C36E3-1779-4653-BA0A-A66C2C2E733F}" destId="{207100BF-C6EE-4111-9ACB-8B7A5D6681FD}" srcOrd="1" destOrd="0" presId="urn:microsoft.com/office/officeart/2008/layout/HorizontalMultiLevelHierarchy"/>
    <dgm:cxn modelId="{193C354B-F213-4757-94D7-F6B362320123}" srcId="{5C0030B5-0851-4346-B505-83C6798774F6}" destId="{178B2E9F-A369-48BD-B9B8-E93931810E83}" srcOrd="3" destOrd="0" parTransId="{9B64D4CA-1F6E-42C8-8B62-ACBE636EF684}" sibTransId="{AC24BC01-E5AD-44F7-8CC1-3D835284D767}"/>
    <dgm:cxn modelId="{EBBF9E23-215E-4DC3-A6A7-6972B03D2A6F}" type="presOf" srcId="{32C06DCD-FA0D-497C-B75A-3BD24BF96316}" destId="{ED4F53CC-C9F2-49C8-B274-30B9A97179BA}" srcOrd="0" destOrd="0" presId="urn:microsoft.com/office/officeart/2008/layout/HorizontalMultiLevelHierarchy"/>
    <dgm:cxn modelId="{8658C230-20F0-4193-AE42-576BA9A5ECC7}" srcId="{5C0030B5-0851-4346-B505-83C6798774F6}" destId="{57BFA5FD-C2C9-4A47-8EA8-F5030CCD9194}" srcOrd="0" destOrd="0" parTransId="{F89C36E3-1779-4653-BA0A-A66C2C2E733F}" sibTransId="{824D164C-9387-4159-87BB-CFDF99239256}"/>
    <dgm:cxn modelId="{8D7381E2-F42B-4436-A05B-79CBBC5E1899}" type="presOf" srcId="{17893F92-890D-4D05-9151-5AE4569054D8}" destId="{12129D91-D522-425E-98E7-F838734273CF}" srcOrd="0" destOrd="0" presId="urn:microsoft.com/office/officeart/2008/layout/HorizontalMultiLevelHierarchy"/>
    <dgm:cxn modelId="{F540757B-F880-4C8F-80CC-5D7F97AC78C6}" type="presOf" srcId="{32C06DCD-FA0D-497C-B75A-3BD24BF96316}" destId="{0C9A9A71-1C03-47C8-8B9E-012AE2728635}" srcOrd="1" destOrd="0" presId="urn:microsoft.com/office/officeart/2008/layout/HorizontalMultiLevelHierarchy"/>
    <dgm:cxn modelId="{BCBA1E43-EB34-4892-B70F-B7C5A1CEA30B}" type="presOf" srcId="{4D78A952-DD9A-4A2D-A707-D068E747423F}" destId="{E4E4BC40-B5CD-4666-AF51-C10077AEE483}" srcOrd="0" destOrd="0" presId="urn:microsoft.com/office/officeart/2008/layout/HorizontalMultiLevelHierarchy"/>
    <dgm:cxn modelId="{65A9BD66-E83D-4CA9-B945-C08EB28F095F}" type="presOf" srcId="{178B2E9F-A369-48BD-B9B8-E93931810E83}" destId="{BA46EFAD-833B-4F86-BC56-3FB2CDAE68D0}" srcOrd="0" destOrd="0" presId="urn:microsoft.com/office/officeart/2008/layout/HorizontalMultiLevelHierarchy"/>
    <dgm:cxn modelId="{CFE4EF95-2E39-4F5F-AD85-293DC178349B}" type="presOf" srcId="{2FD07302-EE59-4D09-A56B-04B0665B9FB7}" destId="{6CC314A4-1D40-4F63-8B9A-A4E15DEF4AC4}" srcOrd="0" destOrd="0" presId="urn:microsoft.com/office/officeart/2008/layout/HorizontalMultiLevelHierarchy"/>
    <dgm:cxn modelId="{3C25EB78-32F5-48A8-83AD-00441ACD3DE8}" type="presOf" srcId="{57BFA5FD-C2C9-4A47-8EA8-F5030CCD9194}" destId="{0BECA6EF-1A01-4913-B92E-220E58EA2011}" srcOrd="0" destOrd="0" presId="urn:microsoft.com/office/officeart/2008/layout/HorizontalMultiLevelHierarchy"/>
    <dgm:cxn modelId="{4CF23791-ECE0-4726-BF2E-2F1B9E7280FC}" type="presOf" srcId="{A5EE36E1-D891-4C9C-A0CA-2A775C647DD3}" destId="{F4BE908F-5070-4B7D-9AD5-0A61925F259B}" srcOrd="0" destOrd="0" presId="urn:microsoft.com/office/officeart/2008/layout/HorizontalMultiLevelHierarchy"/>
    <dgm:cxn modelId="{B82C94CC-72FA-4B5E-8971-FB80BF9D0363}" type="presOf" srcId="{9B64D4CA-1F6E-42C8-8B62-ACBE636EF684}" destId="{CBC3B311-B544-47DA-A617-DDCFEE46ADBB}" srcOrd="0" destOrd="0" presId="urn:microsoft.com/office/officeart/2008/layout/HorizontalMultiLevelHierarchy"/>
    <dgm:cxn modelId="{352C9985-4A94-4382-A845-21958BC572F0}" srcId="{A5EE36E1-D891-4C9C-A0CA-2A775C647DD3}" destId="{5C0030B5-0851-4346-B505-83C6798774F6}" srcOrd="0" destOrd="0" parTransId="{6F5D2029-C6E0-4EE6-852F-F5A375333AAB}" sibTransId="{EA105892-F6AC-4634-BCD4-5BDD058112EC}"/>
    <dgm:cxn modelId="{E446025B-01FA-43EC-8DEB-17EE4D6D9813}" type="presOf" srcId="{2FD07302-EE59-4D09-A56B-04B0665B9FB7}" destId="{38EF2C37-7462-48AF-8543-3B278C83C317}" srcOrd="1" destOrd="0" presId="urn:microsoft.com/office/officeart/2008/layout/HorizontalMultiLevelHierarchy"/>
    <dgm:cxn modelId="{AA49ACBA-B64A-4E28-84AE-62689B3A8132}" srcId="{5C0030B5-0851-4346-B505-83C6798774F6}" destId="{17893F92-890D-4D05-9151-5AE4569054D8}" srcOrd="2" destOrd="0" parTransId="{2FD07302-EE59-4D09-A56B-04B0665B9FB7}" sibTransId="{4BBE133B-5531-4590-BE03-722E36C0FAD8}"/>
    <dgm:cxn modelId="{C116144B-EBEC-43BA-A14F-80AF06D9A833}" srcId="{5C0030B5-0851-4346-B505-83C6798774F6}" destId="{4D78A952-DD9A-4A2D-A707-D068E747423F}" srcOrd="1" destOrd="0" parTransId="{32C06DCD-FA0D-497C-B75A-3BD24BF96316}" sibTransId="{B3ADC2D7-F999-4041-A47C-95D38F1E0137}"/>
    <dgm:cxn modelId="{0053E9E5-C06D-4E5D-B029-C50F23A30411}" type="presOf" srcId="{9B64D4CA-1F6E-42C8-8B62-ACBE636EF684}" destId="{4E3CD137-63C2-406E-9B49-2C2788019595}" srcOrd="1" destOrd="0" presId="urn:microsoft.com/office/officeart/2008/layout/HorizontalMultiLevelHierarchy"/>
    <dgm:cxn modelId="{E9C1D5F6-55B8-481E-9000-94642DDAD88D}" type="presOf" srcId="{5C0030B5-0851-4346-B505-83C6798774F6}" destId="{02DF7D9E-415B-4150-91E1-E0DDC4606816}" srcOrd="0" destOrd="0" presId="urn:microsoft.com/office/officeart/2008/layout/HorizontalMultiLevelHierarchy"/>
    <dgm:cxn modelId="{9979559F-0A81-44D7-A9EC-FE6C214B874E}" type="presParOf" srcId="{F4BE908F-5070-4B7D-9AD5-0A61925F259B}" destId="{429BA632-FBFD-4545-840E-8A96B918B335}" srcOrd="0" destOrd="0" presId="urn:microsoft.com/office/officeart/2008/layout/HorizontalMultiLevelHierarchy"/>
    <dgm:cxn modelId="{5C9246CC-48A1-4476-83CE-6CAAD7BC525A}" type="presParOf" srcId="{429BA632-FBFD-4545-840E-8A96B918B335}" destId="{02DF7D9E-415B-4150-91E1-E0DDC4606816}" srcOrd="0" destOrd="0" presId="urn:microsoft.com/office/officeart/2008/layout/HorizontalMultiLevelHierarchy"/>
    <dgm:cxn modelId="{44AC49A9-585D-48DC-9B87-724974F62A2D}" type="presParOf" srcId="{429BA632-FBFD-4545-840E-8A96B918B335}" destId="{F69CDCF2-B78A-4A81-95FF-022A0ED6A6DD}" srcOrd="1" destOrd="0" presId="urn:microsoft.com/office/officeart/2008/layout/HorizontalMultiLevelHierarchy"/>
    <dgm:cxn modelId="{5FE382C3-BCAA-45FB-A413-586B911A78E9}" type="presParOf" srcId="{F69CDCF2-B78A-4A81-95FF-022A0ED6A6DD}" destId="{D53FFDA6-9F41-43F4-B0C1-064DFA571CA4}" srcOrd="0" destOrd="0" presId="urn:microsoft.com/office/officeart/2008/layout/HorizontalMultiLevelHierarchy"/>
    <dgm:cxn modelId="{81AA58BA-B5CF-499C-96D3-EA1B1320915B}" type="presParOf" srcId="{D53FFDA6-9F41-43F4-B0C1-064DFA571CA4}" destId="{207100BF-C6EE-4111-9ACB-8B7A5D6681FD}" srcOrd="0" destOrd="0" presId="urn:microsoft.com/office/officeart/2008/layout/HorizontalMultiLevelHierarchy"/>
    <dgm:cxn modelId="{45B11616-5CAE-4CDD-A64F-AC35E6E8F227}" type="presParOf" srcId="{F69CDCF2-B78A-4A81-95FF-022A0ED6A6DD}" destId="{A15F9998-56B0-44FC-8868-C796D036DF22}" srcOrd="1" destOrd="0" presId="urn:microsoft.com/office/officeart/2008/layout/HorizontalMultiLevelHierarchy"/>
    <dgm:cxn modelId="{07D46BC6-7C9E-4412-AFE5-4E2413AD3E63}" type="presParOf" srcId="{A15F9998-56B0-44FC-8868-C796D036DF22}" destId="{0BECA6EF-1A01-4913-B92E-220E58EA2011}" srcOrd="0" destOrd="0" presId="urn:microsoft.com/office/officeart/2008/layout/HorizontalMultiLevelHierarchy"/>
    <dgm:cxn modelId="{A3C96C0A-0D8C-4676-944E-2EB95CF07A87}" type="presParOf" srcId="{A15F9998-56B0-44FC-8868-C796D036DF22}" destId="{FB8FEE87-9599-40BC-B053-A46A0A38D12E}" srcOrd="1" destOrd="0" presId="urn:microsoft.com/office/officeart/2008/layout/HorizontalMultiLevelHierarchy"/>
    <dgm:cxn modelId="{3A44AA4B-D8D9-4027-888F-9265A3FE4B03}" type="presParOf" srcId="{F69CDCF2-B78A-4A81-95FF-022A0ED6A6DD}" destId="{ED4F53CC-C9F2-49C8-B274-30B9A97179BA}" srcOrd="2" destOrd="0" presId="urn:microsoft.com/office/officeart/2008/layout/HorizontalMultiLevelHierarchy"/>
    <dgm:cxn modelId="{72803009-50E2-4FB2-B2A2-AD1E66888B56}" type="presParOf" srcId="{ED4F53CC-C9F2-49C8-B274-30B9A97179BA}" destId="{0C9A9A71-1C03-47C8-8B9E-012AE2728635}" srcOrd="0" destOrd="0" presId="urn:microsoft.com/office/officeart/2008/layout/HorizontalMultiLevelHierarchy"/>
    <dgm:cxn modelId="{03AC9B78-AD52-425A-8702-BD5B3504E0DE}" type="presParOf" srcId="{F69CDCF2-B78A-4A81-95FF-022A0ED6A6DD}" destId="{24CB1417-0E56-4C53-B128-816D626D7B8E}" srcOrd="3" destOrd="0" presId="urn:microsoft.com/office/officeart/2008/layout/HorizontalMultiLevelHierarchy"/>
    <dgm:cxn modelId="{E6130B14-F8D2-41A9-9B36-DBB3BBEB0323}" type="presParOf" srcId="{24CB1417-0E56-4C53-B128-816D626D7B8E}" destId="{E4E4BC40-B5CD-4666-AF51-C10077AEE483}" srcOrd="0" destOrd="0" presId="urn:microsoft.com/office/officeart/2008/layout/HorizontalMultiLevelHierarchy"/>
    <dgm:cxn modelId="{31977BAC-690E-48A0-BF0C-D6593AC4FCFC}" type="presParOf" srcId="{24CB1417-0E56-4C53-B128-816D626D7B8E}" destId="{6B8DB423-688D-4938-9B0D-700F813E4E72}" srcOrd="1" destOrd="0" presId="urn:microsoft.com/office/officeart/2008/layout/HorizontalMultiLevelHierarchy"/>
    <dgm:cxn modelId="{ABD723A1-3C2D-420C-8215-41D701110A69}" type="presParOf" srcId="{F69CDCF2-B78A-4A81-95FF-022A0ED6A6DD}" destId="{6CC314A4-1D40-4F63-8B9A-A4E15DEF4AC4}" srcOrd="4" destOrd="0" presId="urn:microsoft.com/office/officeart/2008/layout/HorizontalMultiLevelHierarchy"/>
    <dgm:cxn modelId="{30310F3E-9133-49A0-8205-3B6944AA2B6F}" type="presParOf" srcId="{6CC314A4-1D40-4F63-8B9A-A4E15DEF4AC4}" destId="{38EF2C37-7462-48AF-8543-3B278C83C317}" srcOrd="0" destOrd="0" presId="urn:microsoft.com/office/officeart/2008/layout/HorizontalMultiLevelHierarchy"/>
    <dgm:cxn modelId="{B4A7DD2D-D567-4458-A6DB-05E72E826226}" type="presParOf" srcId="{F69CDCF2-B78A-4A81-95FF-022A0ED6A6DD}" destId="{BD967870-E828-418A-BBCE-AA0FDDDEB916}" srcOrd="5" destOrd="0" presId="urn:microsoft.com/office/officeart/2008/layout/HorizontalMultiLevelHierarchy"/>
    <dgm:cxn modelId="{D2784443-5B9C-4CB6-AC6D-F0258D068382}" type="presParOf" srcId="{BD967870-E828-418A-BBCE-AA0FDDDEB916}" destId="{12129D91-D522-425E-98E7-F838734273CF}" srcOrd="0" destOrd="0" presId="urn:microsoft.com/office/officeart/2008/layout/HorizontalMultiLevelHierarchy"/>
    <dgm:cxn modelId="{0A300E5C-D3E2-4205-AA77-B226BAF83D9B}" type="presParOf" srcId="{BD967870-E828-418A-BBCE-AA0FDDDEB916}" destId="{2B1E3663-8037-4820-BA1F-CDAFCDA3CC4C}" srcOrd="1" destOrd="0" presId="urn:microsoft.com/office/officeart/2008/layout/HorizontalMultiLevelHierarchy"/>
    <dgm:cxn modelId="{ADD0500B-B123-4AF9-B69E-6CEB078D4FAE}" type="presParOf" srcId="{F69CDCF2-B78A-4A81-95FF-022A0ED6A6DD}" destId="{CBC3B311-B544-47DA-A617-DDCFEE46ADBB}" srcOrd="6" destOrd="0" presId="urn:microsoft.com/office/officeart/2008/layout/HorizontalMultiLevelHierarchy"/>
    <dgm:cxn modelId="{881FE5C0-B933-4878-B4A4-896D153E2F4E}" type="presParOf" srcId="{CBC3B311-B544-47DA-A617-DDCFEE46ADBB}" destId="{4E3CD137-63C2-406E-9B49-2C2788019595}" srcOrd="0" destOrd="0" presId="urn:microsoft.com/office/officeart/2008/layout/HorizontalMultiLevelHierarchy"/>
    <dgm:cxn modelId="{7FFA8F5B-B527-4A6B-8AF7-C9CA5B1944A1}" type="presParOf" srcId="{F69CDCF2-B78A-4A81-95FF-022A0ED6A6DD}" destId="{2A39DB70-595E-463E-83EF-F00D937913A9}" srcOrd="7" destOrd="0" presId="urn:microsoft.com/office/officeart/2008/layout/HorizontalMultiLevelHierarchy"/>
    <dgm:cxn modelId="{32B45ACC-574B-4B82-89FB-14B96CD7A239}" type="presParOf" srcId="{2A39DB70-595E-463E-83EF-F00D937913A9}" destId="{BA46EFAD-833B-4F86-BC56-3FB2CDAE68D0}" srcOrd="0" destOrd="0" presId="urn:microsoft.com/office/officeart/2008/layout/HorizontalMultiLevelHierarchy"/>
    <dgm:cxn modelId="{64A03EA5-1766-41F0-A138-F66F797811D4}" type="presParOf" srcId="{2A39DB70-595E-463E-83EF-F00D937913A9}" destId="{94969AF5-310C-4E64-A4C6-FF850235C61F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5E75F6A-11FE-4C3D-9BC0-691AACB7CF7F}" type="doc">
      <dgm:prSet loTypeId="urn:microsoft.com/office/officeart/2005/8/layout/hList7" loCatId="list" qsTypeId="urn:microsoft.com/office/officeart/2005/8/quickstyle/simple1" qsCatId="simple" csTypeId="urn:microsoft.com/office/officeart/2005/8/colors/colorful5" csCatId="colorful" phldr="1"/>
      <dgm:spPr/>
    </dgm:pt>
    <dgm:pt modelId="{6ADD417F-F64D-45E0-A3CC-0F9AD9C0EFE6}">
      <dgm:prSet phldrT="[Text]"/>
      <dgm:spPr/>
      <dgm:t>
        <a:bodyPr/>
        <a:lstStyle/>
        <a:p>
          <a:r>
            <a:rPr lang="en-AU" dirty="0" smtClean="0"/>
            <a:t>Crit. 2</a:t>
          </a:r>
        </a:p>
        <a:p>
          <a:r>
            <a:rPr lang="en-AU" dirty="0" smtClean="0"/>
            <a:t>Project Plan including  Gantt chart</a:t>
          </a:r>
          <a:endParaRPr lang="en-AU" dirty="0"/>
        </a:p>
      </dgm:t>
    </dgm:pt>
    <dgm:pt modelId="{B61C480A-D4ED-4F1F-83E1-3C2F803AED42}" type="parTrans" cxnId="{08943F9A-8919-4296-8060-6D475B92D467}">
      <dgm:prSet/>
      <dgm:spPr/>
      <dgm:t>
        <a:bodyPr/>
        <a:lstStyle/>
        <a:p>
          <a:endParaRPr lang="en-AU"/>
        </a:p>
      </dgm:t>
    </dgm:pt>
    <dgm:pt modelId="{03DB5E85-6EF4-459A-899B-60B9779DFBBE}" type="sibTrans" cxnId="{08943F9A-8919-4296-8060-6D475B92D467}">
      <dgm:prSet/>
      <dgm:spPr/>
      <dgm:t>
        <a:bodyPr/>
        <a:lstStyle/>
        <a:p>
          <a:endParaRPr lang="en-AU"/>
        </a:p>
      </dgm:t>
    </dgm:pt>
    <dgm:pt modelId="{24C814B9-9A91-4905-80DA-030FA51FE04C}">
      <dgm:prSet phldrT="[Text]"/>
      <dgm:spPr/>
      <dgm:t>
        <a:bodyPr/>
        <a:lstStyle/>
        <a:p>
          <a:r>
            <a:rPr lang="en-AU" dirty="0" smtClean="0"/>
            <a:t>Crit. 4</a:t>
          </a:r>
        </a:p>
        <a:p>
          <a:r>
            <a:rPr lang="en-AU" dirty="0" smtClean="0"/>
            <a:t>Organise, manipulate and secure data</a:t>
          </a:r>
          <a:endParaRPr lang="en-AU" dirty="0"/>
        </a:p>
      </dgm:t>
    </dgm:pt>
    <dgm:pt modelId="{C705A5F2-A8F8-43CE-B4F6-6ADC21D2859E}" type="parTrans" cxnId="{B0517B74-9C94-40ED-86FD-99D4E28A60B6}">
      <dgm:prSet/>
      <dgm:spPr/>
      <dgm:t>
        <a:bodyPr/>
        <a:lstStyle/>
        <a:p>
          <a:endParaRPr lang="en-AU"/>
        </a:p>
      </dgm:t>
    </dgm:pt>
    <dgm:pt modelId="{5E54DEC7-E7C6-42A2-A4C4-376924EF6C43}" type="sibTrans" cxnId="{B0517B74-9C94-40ED-86FD-99D4E28A60B6}">
      <dgm:prSet/>
      <dgm:spPr/>
      <dgm:t>
        <a:bodyPr/>
        <a:lstStyle/>
        <a:p>
          <a:endParaRPr lang="en-AU"/>
        </a:p>
      </dgm:t>
    </dgm:pt>
    <dgm:pt modelId="{A9D1D40A-8AA6-426A-BA26-B4E906CC63B8}">
      <dgm:prSet phldrT="[Text]"/>
      <dgm:spPr/>
      <dgm:t>
        <a:bodyPr/>
        <a:lstStyle/>
        <a:p>
          <a:r>
            <a:rPr lang="en-AU" dirty="0" smtClean="0"/>
            <a:t>Crit. 1 Part 2</a:t>
          </a:r>
        </a:p>
        <a:p>
          <a:r>
            <a:rPr lang="en-AU" dirty="0" smtClean="0"/>
            <a:t>Findings from interpreting data and  conclusion drawn</a:t>
          </a:r>
          <a:endParaRPr lang="en-AU" dirty="0"/>
        </a:p>
      </dgm:t>
    </dgm:pt>
    <dgm:pt modelId="{69614BCB-2394-4A31-8E27-154214B5AD0A}" type="parTrans" cxnId="{9B5918C2-03A1-4E76-B2BD-0DBDAE50433A}">
      <dgm:prSet/>
      <dgm:spPr/>
      <dgm:t>
        <a:bodyPr/>
        <a:lstStyle/>
        <a:p>
          <a:endParaRPr lang="en-AU"/>
        </a:p>
      </dgm:t>
    </dgm:pt>
    <dgm:pt modelId="{FAA7DA3B-02C8-4BCD-B150-C637D36E9CA0}" type="sibTrans" cxnId="{9B5918C2-03A1-4E76-B2BD-0DBDAE50433A}">
      <dgm:prSet/>
      <dgm:spPr/>
      <dgm:t>
        <a:bodyPr/>
        <a:lstStyle/>
        <a:p>
          <a:endParaRPr lang="en-AU"/>
        </a:p>
      </dgm:t>
    </dgm:pt>
    <dgm:pt modelId="{8108096D-B8AE-4D71-978E-6F5531F367B9}">
      <dgm:prSet/>
      <dgm:spPr/>
      <dgm:t>
        <a:bodyPr/>
        <a:lstStyle/>
        <a:p>
          <a:r>
            <a:rPr lang="en-AU" dirty="0" smtClean="0"/>
            <a:t>Crit. 1 Part 1</a:t>
          </a:r>
        </a:p>
        <a:p>
          <a:r>
            <a:rPr lang="en-AU" dirty="0" smtClean="0"/>
            <a:t>Formation of Hypothesis, Scope and Constraints </a:t>
          </a:r>
          <a:endParaRPr lang="en-AU" dirty="0"/>
        </a:p>
      </dgm:t>
    </dgm:pt>
    <dgm:pt modelId="{30647A3B-954B-4654-A483-66913686AAD4}" type="parTrans" cxnId="{09366839-E88D-4838-9B00-E7F371C67A09}">
      <dgm:prSet/>
      <dgm:spPr/>
      <dgm:t>
        <a:bodyPr/>
        <a:lstStyle/>
        <a:p>
          <a:endParaRPr lang="en-AU"/>
        </a:p>
      </dgm:t>
    </dgm:pt>
    <dgm:pt modelId="{228B0BC1-D329-4309-A5FF-E9F286D7AFB5}" type="sibTrans" cxnId="{09366839-E88D-4838-9B00-E7F371C67A09}">
      <dgm:prSet/>
      <dgm:spPr/>
      <dgm:t>
        <a:bodyPr/>
        <a:lstStyle/>
        <a:p>
          <a:endParaRPr lang="en-AU"/>
        </a:p>
      </dgm:t>
    </dgm:pt>
    <dgm:pt modelId="{E55D9D09-3E60-4A37-978C-FB3FAE3D8FB8}">
      <dgm:prSet/>
      <dgm:spPr/>
      <dgm:t>
        <a:bodyPr/>
        <a:lstStyle/>
        <a:p>
          <a:r>
            <a:rPr lang="en-AU" dirty="0" smtClean="0"/>
            <a:t>Crit. 3</a:t>
          </a:r>
        </a:p>
        <a:p>
          <a:r>
            <a:rPr lang="en-AU" dirty="0" smtClean="0"/>
            <a:t>Acquire, validate and reference complex data</a:t>
          </a:r>
          <a:endParaRPr lang="en-AU" dirty="0"/>
        </a:p>
      </dgm:t>
    </dgm:pt>
    <dgm:pt modelId="{0926DE77-7CE0-479D-926D-7A8740B55756}" type="parTrans" cxnId="{9DE28D0F-653E-4CF9-8BFE-0DB53E2790AF}">
      <dgm:prSet/>
      <dgm:spPr/>
      <dgm:t>
        <a:bodyPr/>
        <a:lstStyle/>
        <a:p>
          <a:endParaRPr lang="en-AU"/>
        </a:p>
      </dgm:t>
    </dgm:pt>
    <dgm:pt modelId="{55A3D2A8-78BC-4CC6-A402-20D8FA10C961}" type="sibTrans" cxnId="{9DE28D0F-653E-4CF9-8BFE-0DB53E2790AF}">
      <dgm:prSet/>
      <dgm:spPr/>
      <dgm:t>
        <a:bodyPr/>
        <a:lstStyle/>
        <a:p>
          <a:endParaRPr lang="en-AU"/>
        </a:p>
      </dgm:t>
    </dgm:pt>
    <dgm:pt modelId="{AEF1B2E6-88F5-4C6A-A989-50F1C2DD028C}" type="pres">
      <dgm:prSet presAssocID="{35E75F6A-11FE-4C3D-9BC0-691AACB7CF7F}" presName="Name0" presStyleCnt="0">
        <dgm:presLayoutVars>
          <dgm:dir/>
          <dgm:resizeHandles val="exact"/>
        </dgm:presLayoutVars>
      </dgm:prSet>
      <dgm:spPr/>
    </dgm:pt>
    <dgm:pt modelId="{87EC1127-89DF-43C4-8D0C-1BDC023166B2}" type="pres">
      <dgm:prSet presAssocID="{35E75F6A-11FE-4C3D-9BC0-691AACB7CF7F}" presName="fgShape" presStyleLbl="fgShp" presStyleIdx="0" presStyleCnt="1" custLinFactNeighborX="-567" custLinFactNeighborY="21004"/>
      <dgm:spPr>
        <a:prstGeom prst="rightArrow">
          <a:avLst/>
        </a:prstGeom>
        <a:solidFill>
          <a:schemeClr val="accent6">
            <a:lumMod val="75000"/>
          </a:schemeClr>
        </a:solidFill>
      </dgm:spPr>
      <dgm:t>
        <a:bodyPr/>
        <a:lstStyle/>
        <a:p>
          <a:endParaRPr lang="en-AU"/>
        </a:p>
      </dgm:t>
    </dgm:pt>
    <dgm:pt modelId="{4F02EC7A-459D-4DDC-AE8E-17827D707DFA}" type="pres">
      <dgm:prSet presAssocID="{35E75F6A-11FE-4C3D-9BC0-691AACB7CF7F}" presName="linComp" presStyleCnt="0"/>
      <dgm:spPr/>
    </dgm:pt>
    <dgm:pt modelId="{79884B09-BFA0-4E6F-B9BE-3EE42330E98B}" type="pres">
      <dgm:prSet presAssocID="{6ADD417F-F64D-45E0-A3CC-0F9AD9C0EFE6}" presName="compNode" presStyleCnt="0"/>
      <dgm:spPr/>
    </dgm:pt>
    <dgm:pt modelId="{61796DE4-127B-403A-A229-854F4AC34418}" type="pres">
      <dgm:prSet presAssocID="{6ADD417F-F64D-45E0-A3CC-0F9AD9C0EFE6}" presName="bkgdShape" presStyleLbl="node1" presStyleIdx="0" presStyleCnt="5"/>
      <dgm:spPr/>
      <dgm:t>
        <a:bodyPr/>
        <a:lstStyle/>
        <a:p>
          <a:endParaRPr lang="en-AU"/>
        </a:p>
      </dgm:t>
    </dgm:pt>
    <dgm:pt modelId="{CBC8EFBA-3F40-4DE3-8DE1-4A54CD1F0508}" type="pres">
      <dgm:prSet presAssocID="{6ADD417F-F64D-45E0-A3CC-0F9AD9C0EFE6}" presName="nodeTx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2CC771A0-26FC-4FE3-B2BA-AAA36594E8B9}" type="pres">
      <dgm:prSet presAssocID="{6ADD417F-F64D-45E0-A3CC-0F9AD9C0EFE6}" presName="invisiNode" presStyleLbl="node1" presStyleIdx="0" presStyleCnt="5"/>
      <dgm:spPr/>
    </dgm:pt>
    <dgm:pt modelId="{997DCE2A-BD88-4A2E-A90F-0EA7D7E71BBF}" type="pres">
      <dgm:prSet presAssocID="{6ADD417F-F64D-45E0-A3CC-0F9AD9C0EFE6}" presName="imagNode" presStyleLbl="fgImgPlace1" presStyleIdx="0" presStyleCnt="5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AU"/>
        </a:p>
      </dgm:t>
    </dgm:pt>
    <dgm:pt modelId="{D55A13B2-C757-4EEB-8894-AF5C37983080}" type="pres">
      <dgm:prSet presAssocID="{03DB5E85-6EF4-459A-899B-60B9779DFBBE}" presName="sibTrans" presStyleLbl="sibTrans2D1" presStyleIdx="0" presStyleCnt="0"/>
      <dgm:spPr/>
      <dgm:t>
        <a:bodyPr/>
        <a:lstStyle/>
        <a:p>
          <a:endParaRPr lang="en-AU"/>
        </a:p>
      </dgm:t>
    </dgm:pt>
    <dgm:pt modelId="{289D7A01-3EF1-402D-A1F9-680A640EA1D1}" type="pres">
      <dgm:prSet presAssocID="{8108096D-B8AE-4D71-978E-6F5531F367B9}" presName="compNode" presStyleCnt="0"/>
      <dgm:spPr/>
    </dgm:pt>
    <dgm:pt modelId="{64EC66E9-9016-4213-ABE8-CAB0B4CF440C}" type="pres">
      <dgm:prSet presAssocID="{8108096D-B8AE-4D71-978E-6F5531F367B9}" presName="bkgdShape" presStyleLbl="node1" presStyleIdx="1" presStyleCnt="5" custLinFactNeighborX="-600" custLinFactNeighborY="308"/>
      <dgm:spPr/>
      <dgm:t>
        <a:bodyPr/>
        <a:lstStyle/>
        <a:p>
          <a:endParaRPr lang="en-AU"/>
        </a:p>
      </dgm:t>
    </dgm:pt>
    <dgm:pt modelId="{E33A246C-1507-4F64-A506-BFDD9F097231}" type="pres">
      <dgm:prSet presAssocID="{8108096D-B8AE-4D71-978E-6F5531F367B9}" presName="nodeTx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AA5DDAAD-3639-47D9-A6B9-E53C4E54D560}" type="pres">
      <dgm:prSet presAssocID="{8108096D-B8AE-4D71-978E-6F5531F367B9}" presName="invisiNode" presStyleLbl="node1" presStyleIdx="1" presStyleCnt="5"/>
      <dgm:spPr/>
    </dgm:pt>
    <dgm:pt modelId="{939E50A1-9935-4B72-8B63-F877662F6733}" type="pres">
      <dgm:prSet presAssocID="{8108096D-B8AE-4D71-978E-6F5531F367B9}" presName="imagNode" presStyleLbl="fgImgPlace1" presStyleIdx="1" presStyleCnt="5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0855888D-D90A-4FB4-98E3-245DC6F44738}" type="pres">
      <dgm:prSet presAssocID="{228B0BC1-D329-4309-A5FF-E9F286D7AFB5}" presName="sibTrans" presStyleLbl="sibTrans2D1" presStyleIdx="0" presStyleCnt="0"/>
      <dgm:spPr/>
      <dgm:t>
        <a:bodyPr/>
        <a:lstStyle/>
        <a:p>
          <a:endParaRPr lang="en-AU"/>
        </a:p>
      </dgm:t>
    </dgm:pt>
    <dgm:pt modelId="{CCCF3777-567F-41FC-8322-590F327804C0}" type="pres">
      <dgm:prSet presAssocID="{E55D9D09-3E60-4A37-978C-FB3FAE3D8FB8}" presName="compNode" presStyleCnt="0"/>
      <dgm:spPr/>
    </dgm:pt>
    <dgm:pt modelId="{AD1DAECC-812F-4416-A905-492B5FF1D508}" type="pres">
      <dgm:prSet presAssocID="{E55D9D09-3E60-4A37-978C-FB3FAE3D8FB8}" presName="bkgdShape" presStyleLbl="node1" presStyleIdx="2" presStyleCnt="5"/>
      <dgm:spPr/>
      <dgm:t>
        <a:bodyPr/>
        <a:lstStyle/>
        <a:p>
          <a:endParaRPr lang="en-AU"/>
        </a:p>
      </dgm:t>
    </dgm:pt>
    <dgm:pt modelId="{47630B67-4C5E-4E9B-B036-721C44F1000D}" type="pres">
      <dgm:prSet presAssocID="{E55D9D09-3E60-4A37-978C-FB3FAE3D8FB8}" presName="nodeTx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4C6A73E3-6F4F-4378-A966-621D8ACB0189}" type="pres">
      <dgm:prSet presAssocID="{E55D9D09-3E60-4A37-978C-FB3FAE3D8FB8}" presName="invisiNode" presStyleLbl="node1" presStyleIdx="2" presStyleCnt="5"/>
      <dgm:spPr/>
    </dgm:pt>
    <dgm:pt modelId="{C49444C6-AEC8-4A53-B59D-A65ECB7A297E}" type="pres">
      <dgm:prSet presAssocID="{E55D9D09-3E60-4A37-978C-FB3FAE3D8FB8}" presName="imagNode" presStyleLbl="fgImgPlace1" presStyleIdx="2" presStyleCnt="5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5612CA45-3108-4A76-91FF-FEB6421FBCE5}" type="pres">
      <dgm:prSet presAssocID="{55A3D2A8-78BC-4CC6-A402-20D8FA10C961}" presName="sibTrans" presStyleLbl="sibTrans2D1" presStyleIdx="0" presStyleCnt="0"/>
      <dgm:spPr/>
      <dgm:t>
        <a:bodyPr/>
        <a:lstStyle/>
        <a:p>
          <a:endParaRPr lang="en-AU"/>
        </a:p>
      </dgm:t>
    </dgm:pt>
    <dgm:pt modelId="{F4503C27-BF1B-49BE-B2D2-EC637734468B}" type="pres">
      <dgm:prSet presAssocID="{24C814B9-9A91-4905-80DA-030FA51FE04C}" presName="compNode" presStyleCnt="0"/>
      <dgm:spPr/>
    </dgm:pt>
    <dgm:pt modelId="{626B0AE9-5B26-4C19-91B3-9263B88056EA}" type="pres">
      <dgm:prSet presAssocID="{24C814B9-9A91-4905-80DA-030FA51FE04C}" presName="bkgdShape" presStyleLbl="node1" presStyleIdx="3" presStyleCnt="5"/>
      <dgm:spPr/>
      <dgm:t>
        <a:bodyPr/>
        <a:lstStyle/>
        <a:p>
          <a:endParaRPr lang="en-AU"/>
        </a:p>
      </dgm:t>
    </dgm:pt>
    <dgm:pt modelId="{430BDB99-BC05-4622-9958-4EE360C4A194}" type="pres">
      <dgm:prSet presAssocID="{24C814B9-9A91-4905-80DA-030FA51FE04C}" presName="nodeTx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8323FFD4-29DD-456E-AFBF-8E62B60E0CA1}" type="pres">
      <dgm:prSet presAssocID="{24C814B9-9A91-4905-80DA-030FA51FE04C}" presName="invisiNode" presStyleLbl="node1" presStyleIdx="3" presStyleCnt="5"/>
      <dgm:spPr/>
    </dgm:pt>
    <dgm:pt modelId="{8A18C6FF-A1D4-484B-806A-90FF48DC07A4}" type="pres">
      <dgm:prSet presAssocID="{24C814B9-9A91-4905-80DA-030FA51FE04C}" presName="imagNode" presStyleLbl="fgImgPlace1" presStyleIdx="3" presStyleCnt="5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</dgm:pt>
    <dgm:pt modelId="{41833338-427C-4B8E-9995-E8289610C6D0}" type="pres">
      <dgm:prSet presAssocID="{5E54DEC7-E7C6-42A2-A4C4-376924EF6C43}" presName="sibTrans" presStyleLbl="sibTrans2D1" presStyleIdx="0" presStyleCnt="0"/>
      <dgm:spPr/>
      <dgm:t>
        <a:bodyPr/>
        <a:lstStyle/>
        <a:p>
          <a:endParaRPr lang="en-AU"/>
        </a:p>
      </dgm:t>
    </dgm:pt>
    <dgm:pt modelId="{27E71D8F-3944-4C3F-BC3A-F6FBCC1D1C82}" type="pres">
      <dgm:prSet presAssocID="{A9D1D40A-8AA6-426A-BA26-B4E906CC63B8}" presName="compNode" presStyleCnt="0"/>
      <dgm:spPr/>
    </dgm:pt>
    <dgm:pt modelId="{D92EB22E-23F7-4767-8E12-5D8D09871120}" type="pres">
      <dgm:prSet presAssocID="{A9D1D40A-8AA6-426A-BA26-B4E906CC63B8}" presName="bkgdShape" presStyleLbl="node1" presStyleIdx="4" presStyleCnt="5"/>
      <dgm:spPr/>
      <dgm:t>
        <a:bodyPr/>
        <a:lstStyle/>
        <a:p>
          <a:endParaRPr lang="en-AU"/>
        </a:p>
      </dgm:t>
    </dgm:pt>
    <dgm:pt modelId="{807DBEAD-6B85-4021-86B2-772169EF09D6}" type="pres">
      <dgm:prSet presAssocID="{A9D1D40A-8AA6-426A-BA26-B4E906CC63B8}" presName="nodeTx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71F5B84C-003B-456E-864D-C6C4F4DFB92D}" type="pres">
      <dgm:prSet presAssocID="{A9D1D40A-8AA6-426A-BA26-B4E906CC63B8}" presName="invisiNode" presStyleLbl="node1" presStyleIdx="4" presStyleCnt="5"/>
      <dgm:spPr/>
    </dgm:pt>
    <dgm:pt modelId="{E3C6C9A9-235B-48D7-B979-B6181C5188AF}" type="pres">
      <dgm:prSet presAssocID="{A9D1D40A-8AA6-426A-BA26-B4E906CC63B8}" presName="imagNode" presStyleLbl="fgImgPlace1" presStyleIdx="4" presStyleCnt="5"/>
      <dgm:spPr>
        <a:blipFill rotWithShape="1">
          <a:blip xmlns:r="http://schemas.openxmlformats.org/officeDocument/2006/relationships" r:embed="rId5"/>
          <a:stretch>
            <a:fillRect/>
          </a:stretch>
        </a:blipFill>
      </dgm:spPr>
    </dgm:pt>
  </dgm:ptLst>
  <dgm:cxnLst>
    <dgm:cxn modelId="{F0168186-6523-4C8A-B659-EBEC4DF12DEA}" type="presOf" srcId="{6ADD417F-F64D-45E0-A3CC-0F9AD9C0EFE6}" destId="{61796DE4-127B-403A-A229-854F4AC34418}" srcOrd="0" destOrd="0" presId="urn:microsoft.com/office/officeart/2005/8/layout/hList7"/>
    <dgm:cxn modelId="{4E15E916-93F4-47E3-B0E7-E242BB745FB8}" type="presOf" srcId="{24C814B9-9A91-4905-80DA-030FA51FE04C}" destId="{626B0AE9-5B26-4C19-91B3-9263B88056EA}" srcOrd="0" destOrd="0" presId="urn:microsoft.com/office/officeart/2005/8/layout/hList7"/>
    <dgm:cxn modelId="{08943F9A-8919-4296-8060-6D475B92D467}" srcId="{35E75F6A-11FE-4C3D-9BC0-691AACB7CF7F}" destId="{6ADD417F-F64D-45E0-A3CC-0F9AD9C0EFE6}" srcOrd="0" destOrd="0" parTransId="{B61C480A-D4ED-4F1F-83E1-3C2F803AED42}" sibTransId="{03DB5E85-6EF4-459A-899B-60B9779DFBBE}"/>
    <dgm:cxn modelId="{7614ADE5-0865-4913-A790-50D7CCCA0AB4}" type="presOf" srcId="{A9D1D40A-8AA6-426A-BA26-B4E906CC63B8}" destId="{D92EB22E-23F7-4767-8E12-5D8D09871120}" srcOrd="0" destOrd="0" presId="urn:microsoft.com/office/officeart/2005/8/layout/hList7"/>
    <dgm:cxn modelId="{1E507C17-31E6-4A2F-8B64-E9BEAFA73E27}" type="presOf" srcId="{55A3D2A8-78BC-4CC6-A402-20D8FA10C961}" destId="{5612CA45-3108-4A76-91FF-FEB6421FBCE5}" srcOrd="0" destOrd="0" presId="urn:microsoft.com/office/officeart/2005/8/layout/hList7"/>
    <dgm:cxn modelId="{B0517B74-9C94-40ED-86FD-99D4E28A60B6}" srcId="{35E75F6A-11FE-4C3D-9BC0-691AACB7CF7F}" destId="{24C814B9-9A91-4905-80DA-030FA51FE04C}" srcOrd="3" destOrd="0" parTransId="{C705A5F2-A8F8-43CE-B4F6-6ADC21D2859E}" sibTransId="{5E54DEC7-E7C6-42A2-A4C4-376924EF6C43}"/>
    <dgm:cxn modelId="{0B3A6CFB-61E8-4274-BD0C-469648376E39}" type="presOf" srcId="{5E54DEC7-E7C6-42A2-A4C4-376924EF6C43}" destId="{41833338-427C-4B8E-9995-E8289610C6D0}" srcOrd="0" destOrd="0" presId="urn:microsoft.com/office/officeart/2005/8/layout/hList7"/>
    <dgm:cxn modelId="{9DE28D0F-653E-4CF9-8BFE-0DB53E2790AF}" srcId="{35E75F6A-11FE-4C3D-9BC0-691AACB7CF7F}" destId="{E55D9D09-3E60-4A37-978C-FB3FAE3D8FB8}" srcOrd="2" destOrd="0" parTransId="{0926DE77-7CE0-479D-926D-7A8740B55756}" sibTransId="{55A3D2A8-78BC-4CC6-A402-20D8FA10C961}"/>
    <dgm:cxn modelId="{09366839-E88D-4838-9B00-E7F371C67A09}" srcId="{35E75F6A-11FE-4C3D-9BC0-691AACB7CF7F}" destId="{8108096D-B8AE-4D71-978E-6F5531F367B9}" srcOrd="1" destOrd="0" parTransId="{30647A3B-954B-4654-A483-66913686AAD4}" sibTransId="{228B0BC1-D329-4309-A5FF-E9F286D7AFB5}"/>
    <dgm:cxn modelId="{34DA9CEA-D5EE-4A32-B679-1BA2A5C15570}" type="presOf" srcId="{E55D9D09-3E60-4A37-978C-FB3FAE3D8FB8}" destId="{47630B67-4C5E-4E9B-B036-721C44F1000D}" srcOrd="1" destOrd="0" presId="urn:microsoft.com/office/officeart/2005/8/layout/hList7"/>
    <dgm:cxn modelId="{C61D7F2A-04F2-49F8-A26E-412FFB9FB533}" type="presOf" srcId="{228B0BC1-D329-4309-A5FF-E9F286D7AFB5}" destId="{0855888D-D90A-4FB4-98E3-245DC6F44738}" srcOrd="0" destOrd="0" presId="urn:microsoft.com/office/officeart/2005/8/layout/hList7"/>
    <dgm:cxn modelId="{64A8EA47-B0A2-4B58-8918-FA8D9B4E4B33}" type="presOf" srcId="{03DB5E85-6EF4-459A-899B-60B9779DFBBE}" destId="{D55A13B2-C757-4EEB-8894-AF5C37983080}" srcOrd="0" destOrd="0" presId="urn:microsoft.com/office/officeart/2005/8/layout/hList7"/>
    <dgm:cxn modelId="{86D2E951-F117-49E2-A85D-C4FC7715E7D9}" type="presOf" srcId="{6ADD417F-F64D-45E0-A3CC-0F9AD9C0EFE6}" destId="{CBC8EFBA-3F40-4DE3-8DE1-4A54CD1F0508}" srcOrd="1" destOrd="0" presId="urn:microsoft.com/office/officeart/2005/8/layout/hList7"/>
    <dgm:cxn modelId="{F6E03E74-33D9-4B2F-BE16-36C55A9611D9}" type="presOf" srcId="{8108096D-B8AE-4D71-978E-6F5531F367B9}" destId="{E33A246C-1507-4F64-A506-BFDD9F097231}" srcOrd="1" destOrd="0" presId="urn:microsoft.com/office/officeart/2005/8/layout/hList7"/>
    <dgm:cxn modelId="{9B5918C2-03A1-4E76-B2BD-0DBDAE50433A}" srcId="{35E75F6A-11FE-4C3D-9BC0-691AACB7CF7F}" destId="{A9D1D40A-8AA6-426A-BA26-B4E906CC63B8}" srcOrd="4" destOrd="0" parTransId="{69614BCB-2394-4A31-8E27-154214B5AD0A}" sibTransId="{FAA7DA3B-02C8-4BCD-B150-C637D36E9CA0}"/>
    <dgm:cxn modelId="{31024B09-9595-47CD-BD67-8C46CC734BBF}" type="presOf" srcId="{A9D1D40A-8AA6-426A-BA26-B4E906CC63B8}" destId="{807DBEAD-6B85-4021-86B2-772169EF09D6}" srcOrd="1" destOrd="0" presId="urn:microsoft.com/office/officeart/2005/8/layout/hList7"/>
    <dgm:cxn modelId="{E8C2A478-E149-44FD-BB4B-2196C6D6C2EA}" type="presOf" srcId="{8108096D-B8AE-4D71-978E-6F5531F367B9}" destId="{64EC66E9-9016-4213-ABE8-CAB0B4CF440C}" srcOrd="0" destOrd="0" presId="urn:microsoft.com/office/officeart/2005/8/layout/hList7"/>
    <dgm:cxn modelId="{81C548AF-0C2C-4498-8ABE-3CD6416D4E55}" type="presOf" srcId="{24C814B9-9A91-4905-80DA-030FA51FE04C}" destId="{430BDB99-BC05-4622-9958-4EE360C4A194}" srcOrd="1" destOrd="0" presId="urn:microsoft.com/office/officeart/2005/8/layout/hList7"/>
    <dgm:cxn modelId="{28C54123-2908-468E-A4DA-F0474FF65D71}" type="presOf" srcId="{35E75F6A-11FE-4C3D-9BC0-691AACB7CF7F}" destId="{AEF1B2E6-88F5-4C6A-A989-50F1C2DD028C}" srcOrd="0" destOrd="0" presId="urn:microsoft.com/office/officeart/2005/8/layout/hList7"/>
    <dgm:cxn modelId="{81E0481F-96B6-43E8-8DFB-AEE5C22357B9}" type="presOf" srcId="{E55D9D09-3E60-4A37-978C-FB3FAE3D8FB8}" destId="{AD1DAECC-812F-4416-A905-492B5FF1D508}" srcOrd="0" destOrd="0" presId="urn:microsoft.com/office/officeart/2005/8/layout/hList7"/>
    <dgm:cxn modelId="{E5C21A84-0A4E-400D-89C7-1EF073D47491}" type="presParOf" srcId="{AEF1B2E6-88F5-4C6A-A989-50F1C2DD028C}" destId="{87EC1127-89DF-43C4-8D0C-1BDC023166B2}" srcOrd="0" destOrd="0" presId="urn:microsoft.com/office/officeart/2005/8/layout/hList7"/>
    <dgm:cxn modelId="{C3747F81-CC1B-4886-9C43-A86BE0A37C0A}" type="presParOf" srcId="{AEF1B2E6-88F5-4C6A-A989-50F1C2DD028C}" destId="{4F02EC7A-459D-4DDC-AE8E-17827D707DFA}" srcOrd="1" destOrd="0" presId="urn:microsoft.com/office/officeart/2005/8/layout/hList7"/>
    <dgm:cxn modelId="{49A21AB4-0DFB-44A9-B1A5-1D5740D6FC3B}" type="presParOf" srcId="{4F02EC7A-459D-4DDC-AE8E-17827D707DFA}" destId="{79884B09-BFA0-4E6F-B9BE-3EE42330E98B}" srcOrd="0" destOrd="0" presId="urn:microsoft.com/office/officeart/2005/8/layout/hList7"/>
    <dgm:cxn modelId="{527342DB-50FF-4C81-84F1-0B3AE831913F}" type="presParOf" srcId="{79884B09-BFA0-4E6F-B9BE-3EE42330E98B}" destId="{61796DE4-127B-403A-A229-854F4AC34418}" srcOrd="0" destOrd="0" presId="urn:microsoft.com/office/officeart/2005/8/layout/hList7"/>
    <dgm:cxn modelId="{6DF56263-1E9A-4525-9378-695FBB57B411}" type="presParOf" srcId="{79884B09-BFA0-4E6F-B9BE-3EE42330E98B}" destId="{CBC8EFBA-3F40-4DE3-8DE1-4A54CD1F0508}" srcOrd="1" destOrd="0" presId="urn:microsoft.com/office/officeart/2005/8/layout/hList7"/>
    <dgm:cxn modelId="{AE18F55C-D47F-473A-8F79-A22171A376EF}" type="presParOf" srcId="{79884B09-BFA0-4E6F-B9BE-3EE42330E98B}" destId="{2CC771A0-26FC-4FE3-B2BA-AAA36594E8B9}" srcOrd="2" destOrd="0" presId="urn:microsoft.com/office/officeart/2005/8/layout/hList7"/>
    <dgm:cxn modelId="{E7D79F37-8913-4BC9-9178-A6FECE64CBD8}" type="presParOf" srcId="{79884B09-BFA0-4E6F-B9BE-3EE42330E98B}" destId="{997DCE2A-BD88-4A2E-A90F-0EA7D7E71BBF}" srcOrd="3" destOrd="0" presId="urn:microsoft.com/office/officeart/2005/8/layout/hList7"/>
    <dgm:cxn modelId="{FA7AF2B9-FB9A-46E1-9626-6F9DA3E08024}" type="presParOf" srcId="{4F02EC7A-459D-4DDC-AE8E-17827D707DFA}" destId="{D55A13B2-C757-4EEB-8894-AF5C37983080}" srcOrd="1" destOrd="0" presId="urn:microsoft.com/office/officeart/2005/8/layout/hList7"/>
    <dgm:cxn modelId="{3ACD7240-B037-48B7-982B-BF3A9BA3A075}" type="presParOf" srcId="{4F02EC7A-459D-4DDC-AE8E-17827D707DFA}" destId="{289D7A01-3EF1-402D-A1F9-680A640EA1D1}" srcOrd="2" destOrd="0" presId="urn:microsoft.com/office/officeart/2005/8/layout/hList7"/>
    <dgm:cxn modelId="{F9B31122-3FD6-4A7D-AA62-C5B2A03059ED}" type="presParOf" srcId="{289D7A01-3EF1-402D-A1F9-680A640EA1D1}" destId="{64EC66E9-9016-4213-ABE8-CAB0B4CF440C}" srcOrd="0" destOrd="0" presId="urn:microsoft.com/office/officeart/2005/8/layout/hList7"/>
    <dgm:cxn modelId="{B91FC34B-5CF2-439A-8DF6-32F1F563A6AD}" type="presParOf" srcId="{289D7A01-3EF1-402D-A1F9-680A640EA1D1}" destId="{E33A246C-1507-4F64-A506-BFDD9F097231}" srcOrd="1" destOrd="0" presId="urn:microsoft.com/office/officeart/2005/8/layout/hList7"/>
    <dgm:cxn modelId="{0BFF324E-0EA9-40FF-BEB9-5A7225A3534D}" type="presParOf" srcId="{289D7A01-3EF1-402D-A1F9-680A640EA1D1}" destId="{AA5DDAAD-3639-47D9-A6B9-E53C4E54D560}" srcOrd="2" destOrd="0" presId="urn:microsoft.com/office/officeart/2005/8/layout/hList7"/>
    <dgm:cxn modelId="{C6F6BB28-D993-4528-BDA8-7E21F3F73245}" type="presParOf" srcId="{289D7A01-3EF1-402D-A1F9-680A640EA1D1}" destId="{939E50A1-9935-4B72-8B63-F877662F6733}" srcOrd="3" destOrd="0" presId="urn:microsoft.com/office/officeart/2005/8/layout/hList7"/>
    <dgm:cxn modelId="{64BFA084-2DA6-4DF5-9EF4-EAB76257616F}" type="presParOf" srcId="{4F02EC7A-459D-4DDC-AE8E-17827D707DFA}" destId="{0855888D-D90A-4FB4-98E3-245DC6F44738}" srcOrd="3" destOrd="0" presId="urn:microsoft.com/office/officeart/2005/8/layout/hList7"/>
    <dgm:cxn modelId="{6B9922AD-0781-4592-BE2E-C223EC35F01A}" type="presParOf" srcId="{4F02EC7A-459D-4DDC-AE8E-17827D707DFA}" destId="{CCCF3777-567F-41FC-8322-590F327804C0}" srcOrd="4" destOrd="0" presId="urn:microsoft.com/office/officeart/2005/8/layout/hList7"/>
    <dgm:cxn modelId="{B6C5BF1D-8693-4AF2-B04C-4BD2038434CE}" type="presParOf" srcId="{CCCF3777-567F-41FC-8322-590F327804C0}" destId="{AD1DAECC-812F-4416-A905-492B5FF1D508}" srcOrd="0" destOrd="0" presId="urn:microsoft.com/office/officeart/2005/8/layout/hList7"/>
    <dgm:cxn modelId="{19440FF3-3D69-4AF0-990B-C0CB412FBE03}" type="presParOf" srcId="{CCCF3777-567F-41FC-8322-590F327804C0}" destId="{47630B67-4C5E-4E9B-B036-721C44F1000D}" srcOrd="1" destOrd="0" presId="urn:microsoft.com/office/officeart/2005/8/layout/hList7"/>
    <dgm:cxn modelId="{109A693B-7234-42EF-82CA-31B1174C54D6}" type="presParOf" srcId="{CCCF3777-567F-41FC-8322-590F327804C0}" destId="{4C6A73E3-6F4F-4378-A966-621D8ACB0189}" srcOrd="2" destOrd="0" presId="urn:microsoft.com/office/officeart/2005/8/layout/hList7"/>
    <dgm:cxn modelId="{F0C7CA3F-9D09-4F7D-8A99-BB449FB1C99D}" type="presParOf" srcId="{CCCF3777-567F-41FC-8322-590F327804C0}" destId="{C49444C6-AEC8-4A53-B59D-A65ECB7A297E}" srcOrd="3" destOrd="0" presId="urn:microsoft.com/office/officeart/2005/8/layout/hList7"/>
    <dgm:cxn modelId="{F6ACA304-779F-491F-BD40-AC440404283B}" type="presParOf" srcId="{4F02EC7A-459D-4DDC-AE8E-17827D707DFA}" destId="{5612CA45-3108-4A76-91FF-FEB6421FBCE5}" srcOrd="5" destOrd="0" presId="urn:microsoft.com/office/officeart/2005/8/layout/hList7"/>
    <dgm:cxn modelId="{AB6EFAD4-AFE6-4159-9FEF-6A7179E89482}" type="presParOf" srcId="{4F02EC7A-459D-4DDC-AE8E-17827D707DFA}" destId="{F4503C27-BF1B-49BE-B2D2-EC637734468B}" srcOrd="6" destOrd="0" presId="urn:microsoft.com/office/officeart/2005/8/layout/hList7"/>
    <dgm:cxn modelId="{253A3A88-2D8D-4A48-B533-B89B987D8383}" type="presParOf" srcId="{F4503C27-BF1B-49BE-B2D2-EC637734468B}" destId="{626B0AE9-5B26-4C19-91B3-9263B88056EA}" srcOrd="0" destOrd="0" presId="urn:microsoft.com/office/officeart/2005/8/layout/hList7"/>
    <dgm:cxn modelId="{D721A6AB-52B1-4805-8E22-FD02F6398A07}" type="presParOf" srcId="{F4503C27-BF1B-49BE-B2D2-EC637734468B}" destId="{430BDB99-BC05-4622-9958-4EE360C4A194}" srcOrd="1" destOrd="0" presId="urn:microsoft.com/office/officeart/2005/8/layout/hList7"/>
    <dgm:cxn modelId="{5E46F2E5-CA10-47A3-BC9E-C9582D70E25D}" type="presParOf" srcId="{F4503C27-BF1B-49BE-B2D2-EC637734468B}" destId="{8323FFD4-29DD-456E-AFBF-8E62B60E0CA1}" srcOrd="2" destOrd="0" presId="urn:microsoft.com/office/officeart/2005/8/layout/hList7"/>
    <dgm:cxn modelId="{B0BFB598-4779-40FA-B360-A2A45DF28C3E}" type="presParOf" srcId="{F4503C27-BF1B-49BE-B2D2-EC637734468B}" destId="{8A18C6FF-A1D4-484B-806A-90FF48DC07A4}" srcOrd="3" destOrd="0" presId="urn:microsoft.com/office/officeart/2005/8/layout/hList7"/>
    <dgm:cxn modelId="{D3F179B4-828C-4FBF-A770-6E053476241F}" type="presParOf" srcId="{4F02EC7A-459D-4DDC-AE8E-17827D707DFA}" destId="{41833338-427C-4B8E-9995-E8289610C6D0}" srcOrd="7" destOrd="0" presId="urn:microsoft.com/office/officeart/2005/8/layout/hList7"/>
    <dgm:cxn modelId="{75175D16-B427-4EAA-9FAA-0FF888C9D143}" type="presParOf" srcId="{4F02EC7A-459D-4DDC-AE8E-17827D707DFA}" destId="{27E71D8F-3944-4C3F-BC3A-F6FBCC1D1C82}" srcOrd="8" destOrd="0" presId="urn:microsoft.com/office/officeart/2005/8/layout/hList7"/>
    <dgm:cxn modelId="{E8B494D7-301A-42E3-837C-0DD507EA041C}" type="presParOf" srcId="{27E71D8F-3944-4C3F-BC3A-F6FBCC1D1C82}" destId="{D92EB22E-23F7-4767-8E12-5D8D09871120}" srcOrd="0" destOrd="0" presId="urn:microsoft.com/office/officeart/2005/8/layout/hList7"/>
    <dgm:cxn modelId="{BB76EEB0-8FD9-4B06-B78A-21F59DAC2F68}" type="presParOf" srcId="{27E71D8F-3944-4C3F-BC3A-F6FBCC1D1C82}" destId="{807DBEAD-6B85-4021-86B2-772169EF09D6}" srcOrd="1" destOrd="0" presId="urn:microsoft.com/office/officeart/2005/8/layout/hList7"/>
    <dgm:cxn modelId="{AF91237F-0949-4AFD-8053-F70CE70B8D5C}" type="presParOf" srcId="{27E71D8F-3944-4C3F-BC3A-F6FBCC1D1C82}" destId="{71F5B84C-003B-456E-864D-C6C4F4DFB92D}" srcOrd="2" destOrd="0" presId="urn:microsoft.com/office/officeart/2005/8/layout/hList7"/>
    <dgm:cxn modelId="{849DBDBA-4C21-4C49-9E55-4713B2DB4599}" type="presParOf" srcId="{27E71D8F-3944-4C3F-BC3A-F6FBCC1D1C82}" destId="{E3C6C9A9-235B-48D7-B979-B6181C5188AF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D5628E-5A1D-4CFF-A1BA-E3EA4A7E9238}">
      <dsp:nvSpPr>
        <dsp:cNvPr id="0" name=""/>
        <dsp:cNvSpPr/>
      </dsp:nvSpPr>
      <dsp:spPr>
        <a:xfrm>
          <a:off x="0" y="0"/>
          <a:ext cx="6708576" cy="2268252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D5B5568-52B8-4339-9205-01FBC0F49404}">
      <dsp:nvSpPr>
        <dsp:cNvPr id="0" name=""/>
        <dsp:cNvSpPr/>
      </dsp:nvSpPr>
      <dsp:spPr>
        <a:xfrm>
          <a:off x="371918" y="302433"/>
          <a:ext cx="1387148" cy="1663384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F1829EB-AE30-408E-B11A-62A5F9E4B0D0}">
      <dsp:nvSpPr>
        <dsp:cNvPr id="0" name=""/>
        <dsp:cNvSpPr/>
      </dsp:nvSpPr>
      <dsp:spPr>
        <a:xfrm rot="10800000">
          <a:off x="201562" y="2268251"/>
          <a:ext cx="1727860" cy="2772308"/>
        </a:xfrm>
        <a:prstGeom prst="round2SameRect">
          <a:avLst>
            <a:gd name="adj1" fmla="val 10500"/>
            <a:gd name="adj2" fmla="val 0"/>
          </a:avLst>
        </a:prstGeom>
        <a:solidFill>
          <a:schemeClr val="accent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b="1" kern="1200" dirty="0" smtClean="0"/>
            <a:t>U3O1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b="1" kern="1200" dirty="0" smtClean="0"/>
            <a:t>Organisations and data management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RDBMS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and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User Flow Diagram</a:t>
          </a:r>
          <a:endParaRPr lang="en-AU" sz="1400" kern="1200" dirty="0"/>
        </a:p>
      </dsp:txBody>
      <dsp:txXfrm rot="10800000">
        <a:off x="254700" y="2268251"/>
        <a:ext cx="1621584" cy="2719170"/>
      </dsp:txXfrm>
    </dsp:sp>
    <dsp:sp modelId="{A7DFBE00-6581-4C70-ADC4-8CB8C93C367F}">
      <dsp:nvSpPr>
        <dsp:cNvPr id="0" name=""/>
        <dsp:cNvSpPr/>
      </dsp:nvSpPr>
      <dsp:spPr>
        <a:xfrm>
          <a:off x="2068137" y="302433"/>
          <a:ext cx="1387148" cy="1663384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8CE8F41-731B-40A4-A348-FF085FB89ABA}">
      <dsp:nvSpPr>
        <dsp:cNvPr id="0" name=""/>
        <dsp:cNvSpPr/>
      </dsp:nvSpPr>
      <dsp:spPr>
        <a:xfrm rot="10800000">
          <a:off x="2068137" y="2268251"/>
          <a:ext cx="1387148" cy="2772308"/>
        </a:xfrm>
        <a:prstGeom prst="round2SameRect">
          <a:avLst>
            <a:gd name="adj1" fmla="val 10500"/>
            <a:gd name="adj2" fmla="val 0"/>
          </a:avLst>
        </a:prstGeom>
        <a:solidFill>
          <a:schemeClr val="accent6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b="1" kern="1200" dirty="0" smtClean="0"/>
            <a:t>U3O2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b="1" kern="1200" dirty="0" smtClean="0"/>
            <a:t>Data analytics: drawing conclusions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Analysis: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Hypothesis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Acquire and manipulate data etc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Project Management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AU" sz="1400" kern="1200" dirty="0"/>
        </a:p>
      </dsp:txBody>
      <dsp:txXfrm rot="10800000">
        <a:off x="2110797" y="2268251"/>
        <a:ext cx="1301828" cy="2729648"/>
      </dsp:txXfrm>
    </dsp:sp>
    <dsp:sp modelId="{A0A0A8E4-BB02-46D7-BA16-F76EB1C67E0E}">
      <dsp:nvSpPr>
        <dsp:cNvPr id="0" name=""/>
        <dsp:cNvSpPr/>
      </dsp:nvSpPr>
      <dsp:spPr>
        <a:xfrm>
          <a:off x="3594001" y="302433"/>
          <a:ext cx="1387148" cy="1663384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7168AA0-D612-4322-A871-A07DE9A45E09}">
      <dsp:nvSpPr>
        <dsp:cNvPr id="0" name=""/>
        <dsp:cNvSpPr/>
      </dsp:nvSpPr>
      <dsp:spPr>
        <a:xfrm rot="10800000">
          <a:off x="3594001" y="2268251"/>
          <a:ext cx="1387148" cy="2772308"/>
        </a:xfrm>
        <a:prstGeom prst="round2SameRect">
          <a:avLst>
            <a:gd name="adj1" fmla="val 10500"/>
            <a:gd name="adj2" fmla="val 0"/>
          </a:avLst>
        </a:prstGeom>
        <a:solidFill>
          <a:schemeClr val="accent6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b="1" kern="1200" dirty="0" smtClean="0"/>
            <a:t>U4O1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b="1" kern="1200" dirty="0" smtClean="0"/>
            <a:t>Data analytics: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b="1" kern="1200" dirty="0" smtClean="0"/>
            <a:t>Presenting the findings 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Design Folio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Multimodal  Online Solution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Evaluation of MMOS and project plan</a:t>
          </a:r>
          <a:endParaRPr lang="en-AU" sz="1400" kern="1200" dirty="0"/>
        </a:p>
      </dsp:txBody>
      <dsp:txXfrm rot="10800000">
        <a:off x="3636661" y="2268251"/>
        <a:ext cx="1301828" cy="2729648"/>
      </dsp:txXfrm>
    </dsp:sp>
    <dsp:sp modelId="{26B7F2E4-A033-4D6D-AA30-E0070EE9491E}">
      <dsp:nvSpPr>
        <dsp:cNvPr id="0" name=""/>
        <dsp:cNvSpPr/>
      </dsp:nvSpPr>
      <dsp:spPr>
        <a:xfrm>
          <a:off x="5119864" y="302433"/>
          <a:ext cx="1387148" cy="1663384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479E6FD-107E-4508-BB54-4B512339F200}">
      <dsp:nvSpPr>
        <dsp:cNvPr id="0" name=""/>
        <dsp:cNvSpPr/>
      </dsp:nvSpPr>
      <dsp:spPr>
        <a:xfrm rot="10800000">
          <a:off x="5095700" y="2249622"/>
          <a:ext cx="1387148" cy="2772308"/>
        </a:xfrm>
        <a:prstGeom prst="round2SameRect">
          <a:avLst>
            <a:gd name="adj1" fmla="val 10500"/>
            <a:gd name="adj2" fmla="val 0"/>
          </a:avLst>
        </a:prstGeom>
        <a:solidFill>
          <a:schemeClr val="accent6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b="1" kern="1200" dirty="0" smtClean="0"/>
            <a:t>U4O2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b="1" kern="1200" dirty="0" smtClean="0"/>
            <a:t>Information Management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Legislation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Ethics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Disaster recovery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Security measures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AU" sz="1400" kern="1200" dirty="0"/>
        </a:p>
      </dsp:txBody>
      <dsp:txXfrm rot="10800000">
        <a:off x="5138360" y="2249622"/>
        <a:ext cx="1301828" cy="272964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C3B311-B544-47DA-A617-DDCFEE46ADBB}">
      <dsp:nvSpPr>
        <dsp:cNvPr id="0" name=""/>
        <dsp:cNvSpPr/>
      </dsp:nvSpPr>
      <dsp:spPr>
        <a:xfrm>
          <a:off x="532537" y="1494351"/>
          <a:ext cx="709381" cy="9083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54690" y="0"/>
              </a:lnTo>
              <a:lnTo>
                <a:pt x="354690" y="908313"/>
              </a:lnTo>
              <a:lnTo>
                <a:pt x="709381" y="90831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AU" sz="500" kern="1200" dirty="0"/>
        </a:p>
      </dsp:txBody>
      <dsp:txXfrm>
        <a:off x="858415" y="1919695"/>
        <a:ext cx="57624" cy="57624"/>
      </dsp:txXfrm>
    </dsp:sp>
    <dsp:sp modelId="{6CC314A4-1D40-4F63-8B9A-A4E15DEF4AC4}">
      <dsp:nvSpPr>
        <dsp:cNvPr id="0" name=""/>
        <dsp:cNvSpPr/>
      </dsp:nvSpPr>
      <dsp:spPr>
        <a:xfrm>
          <a:off x="532537" y="1494351"/>
          <a:ext cx="709381" cy="2426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54690" y="0"/>
              </a:lnTo>
              <a:lnTo>
                <a:pt x="354690" y="242640"/>
              </a:lnTo>
              <a:lnTo>
                <a:pt x="709381" y="24264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AU" sz="500" kern="1200" dirty="0"/>
        </a:p>
      </dsp:txBody>
      <dsp:txXfrm>
        <a:off x="868485" y="1596928"/>
        <a:ext cx="37486" cy="37486"/>
      </dsp:txXfrm>
    </dsp:sp>
    <dsp:sp modelId="{ED4F53CC-C9F2-49C8-B274-30B9A97179BA}">
      <dsp:nvSpPr>
        <dsp:cNvPr id="0" name=""/>
        <dsp:cNvSpPr/>
      </dsp:nvSpPr>
      <dsp:spPr>
        <a:xfrm>
          <a:off x="532537" y="1071319"/>
          <a:ext cx="709381" cy="423031"/>
        </a:xfrm>
        <a:custGeom>
          <a:avLst/>
          <a:gdLst/>
          <a:ahLst/>
          <a:cxnLst/>
          <a:rect l="0" t="0" r="0" b="0"/>
          <a:pathLst>
            <a:path>
              <a:moveTo>
                <a:pt x="0" y="423031"/>
              </a:moveTo>
              <a:lnTo>
                <a:pt x="354690" y="423031"/>
              </a:lnTo>
              <a:lnTo>
                <a:pt x="354690" y="0"/>
              </a:lnTo>
              <a:lnTo>
                <a:pt x="709381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AU" sz="500" kern="1200" dirty="0"/>
        </a:p>
      </dsp:txBody>
      <dsp:txXfrm>
        <a:off x="866579" y="1262187"/>
        <a:ext cx="41297" cy="41297"/>
      </dsp:txXfrm>
    </dsp:sp>
    <dsp:sp modelId="{D53FFDA6-9F41-43F4-B0C1-064DFA571CA4}">
      <dsp:nvSpPr>
        <dsp:cNvPr id="0" name=""/>
        <dsp:cNvSpPr/>
      </dsp:nvSpPr>
      <dsp:spPr>
        <a:xfrm>
          <a:off x="532537" y="405647"/>
          <a:ext cx="709381" cy="1088703"/>
        </a:xfrm>
        <a:custGeom>
          <a:avLst/>
          <a:gdLst/>
          <a:ahLst/>
          <a:cxnLst/>
          <a:rect l="0" t="0" r="0" b="0"/>
          <a:pathLst>
            <a:path>
              <a:moveTo>
                <a:pt x="0" y="1088703"/>
              </a:moveTo>
              <a:lnTo>
                <a:pt x="354690" y="1088703"/>
              </a:lnTo>
              <a:lnTo>
                <a:pt x="354690" y="0"/>
              </a:lnTo>
              <a:lnTo>
                <a:pt x="709381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AU" sz="500" kern="1200" dirty="0"/>
        </a:p>
      </dsp:txBody>
      <dsp:txXfrm>
        <a:off x="854742" y="917513"/>
        <a:ext cx="64971" cy="64971"/>
      </dsp:txXfrm>
    </dsp:sp>
    <dsp:sp modelId="{02DF7D9E-415B-4150-91E1-E0DDC4606816}">
      <dsp:nvSpPr>
        <dsp:cNvPr id="0" name=""/>
        <dsp:cNvSpPr/>
      </dsp:nvSpPr>
      <dsp:spPr>
        <a:xfrm rot="16200000">
          <a:off x="-940041" y="1228082"/>
          <a:ext cx="2412619" cy="532537"/>
        </a:xfrm>
        <a:prstGeom prst="rect">
          <a:avLst/>
        </a:prstGeom>
        <a:solidFill>
          <a:srgbClr val="0099E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b="1" kern="1200" dirty="0" smtClean="0">
              <a:solidFill>
                <a:schemeClr val="tx1"/>
              </a:solidFill>
            </a:rPr>
            <a:t>Unit 3 </a:t>
          </a:r>
          <a:r>
            <a:rPr lang="en-AU" sz="1600" b="1" kern="1200" dirty="0" smtClean="0">
              <a:solidFill>
                <a:schemeClr val="tx1"/>
              </a:solidFill>
            </a:rPr>
            <a:t>Outcome</a:t>
          </a:r>
          <a:r>
            <a:rPr lang="en-AU" sz="2000" b="1" kern="1200" dirty="0" smtClean="0">
              <a:solidFill>
                <a:schemeClr val="tx1"/>
              </a:solidFill>
            </a:rPr>
            <a:t> 2</a:t>
          </a:r>
          <a:endParaRPr lang="en-AU" sz="2000" b="1" kern="1200" dirty="0">
            <a:solidFill>
              <a:schemeClr val="tx1"/>
            </a:solidFill>
          </a:endParaRPr>
        </a:p>
      </dsp:txBody>
      <dsp:txXfrm>
        <a:off x="-940041" y="1228082"/>
        <a:ext cx="2412619" cy="532537"/>
      </dsp:txXfrm>
    </dsp:sp>
    <dsp:sp modelId="{0BECA6EF-1A01-4913-B92E-220E58EA2011}">
      <dsp:nvSpPr>
        <dsp:cNvPr id="0" name=""/>
        <dsp:cNvSpPr/>
      </dsp:nvSpPr>
      <dsp:spPr>
        <a:xfrm>
          <a:off x="1241919" y="139379"/>
          <a:ext cx="6673811" cy="532537"/>
        </a:xfrm>
        <a:prstGeom prst="rect">
          <a:avLst/>
        </a:prstGeom>
        <a:solidFill>
          <a:srgbClr val="0BAAF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>
              <a:solidFill>
                <a:schemeClr val="tx1"/>
              </a:solidFill>
            </a:rPr>
            <a:t>1. Understanding of formation of a hypothesis and coherence of a conclusion</a:t>
          </a:r>
          <a:endParaRPr lang="en-AU" sz="1400" kern="1200" dirty="0">
            <a:solidFill>
              <a:schemeClr val="tx1"/>
            </a:solidFill>
          </a:endParaRPr>
        </a:p>
      </dsp:txBody>
      <dsp:txXfrm>
        <a:off x="1241919" y="139379"/>
        <a:ext cx="6673811" cy="532537"/>
      </dsp:txXfrm>
    </dsp:sp>
    <dsp:sp modelId="{E4E4BC40-B5CD-4666-AF51-C10077AEE483}">
      <dsp:nvSpPr>
        <dsp:cNvPr id="0" name=""/>
        <dsp:cNvSpPr/>
      </dsp:nvSpPr>
      <dsp:spPr>
        <a:xfrm>
          <a:off x="1241919" y="805051"/>
          <a:ext cx="6673811" cy="532537"/>
        </a:xfrm>
        <a:prstGeom prst="rect">
          <a:avLst/>
        </a:prstGeom>
        <a:solidFill>
          <a:srgbClr val="82C2EE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>
              <a:solidFill>
                <a:schemeClr val="tx1"/>
              </a:solidFill>
            </a:rPr>
            <a:t>2. Understanding of project management concepts and processes</a:t>
          </a:r>
          <a:endParaRPr lang="en-AU" sz="1400" kern="1200" dirty="0">
            <a:solidFill>
              <a:schemeClr val="tx1"/>
            </a:solidFill>
          </a:endParaRPr>
        </a:p>
      </dsp:txBody>
      <dsp:txXfrm>
        <a:off x="1241919" y="805051"/>
        <a:ext cx="6673811" cy="532537"/>
      </dsp:txXfrm>
    </dsp:sp>
    <dsp:sp modelId="{12129D91-D522-425E-98E7-F838734273CF}">
      <dsp:nvSpPr>
        <dsp:cNvPr id="0" name=""/>
        <dsp:cNvSpPr/>
      </dsp:nvSpPr>
      <dsp:spPr>
        <a:xfrm>
          <a:off x="1241919" y="1470723"/>
          <a:ext cx="6678963" cy="532537"/>
        </a:xfrm>
        <a:prstGeom prst="rect">
          <a:avLst/>
        </a:prstGeom>
        <a:solidFill>
          <a:srgbClr val="A7D4F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>
              <a:solidFill>
                <a:schemeClr val="tx1"/>
              </a:solidFill>
            </a:rPr>
            <a:t>3. Skills in acquiring, validating and referencing data</a:t>
          </a:r>
          <a:endParaRPr lang="en-AU" sz="1400" kern="1200" dirty="0">
            <a:solidFill>
              <a:schemeClr val="tx1"/>
            </a:solidFill>
          </a:endParaRPr>
        </a:p>
      </dsp:txBody>
      <dsp:txXfrm>
        <a:off x="1241919" y="1470723"/>
        <a:ext cx="6678963" cy="532537"/>
      </dsp:txXfrm>
    </dsp:sp>
    <dsp:sp modelId="{BA46EFAD-833B-4F86-BC56-3FB2CDAE68D0}">
      <dsp:nvSpPr>
        <dsp:cNvPr id="0" name=""/>
        <dsp:cNvSpPr/>
      </dsp:nvSpPr>
      <dsp:spPr>
        <a:xfrm>
          <a:off x="1241919" y="2136395"/>
          <a:ext cx="6678963" cy="532537"/>
        </a:xfrm>
        <a:prstGeom prst="rect">
          <a:avLst/>
        </a:prstGeom>
        <a:solidFill>
          <a:srgbClr val="C6ECF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>
              <a:solidFill>
                <a:schemeClr val="tx1"/>
              </a:solidFill>
            </a:rPr>
            <a:t>4. Skills in organising, manipulating and securing data and information</a:t>
          </a:r>
          <a:endParaRPr lang="en-AU" sz="1400" kern="1200" dirty="0">
            <a:solidFill>
              <a:schemeClr val="tx1"/>
            </a:solidFill>
          </a:endParaRPr>
        </a:p>
      </dsp:txBody>
      <dsp:txXfrm>
        <a:off x="1241919" y="2136395"/>
        <a:ext cx="6678963" cy="53253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C3B311-B544-47DA-A617-DDCFEE46ADBB}">
      <dsp:nvSpPr>
        <dsp:cNvPr id="0" name=""/>
        <dsp:cNvSpPr/>
      </dsp:nvSpPr>
      <dsp:spPr>
        <a:xfrm>
          <a:off x="532537" y="1468284"/>
          <a:ext cx="634796" cy="9343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17398" y="0"/>
              </a:lnTo>
              <a:lnTo>
                <a:pt x="317398" y="934379"/>
              </a:lnTo>
              <a:lnTo>
                <a:pt x="634796" y="93437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AU" sz="500" kern="1200" dirty="0"/>
        </a:p>
      </dsp:txBody>
      <dsp:txXfrm>
        <a:off x="821695" y="1907234"/>
        <a:ext cx="56480" cy="56480"/>
      </dsp:txXfrm>
    </dsp:sp>
    <dsp:sp modelId="{6CC314A4-1D40-4F63-8B9A-A4E15DEF4AC4}">
      <dsp:nvSpPr>
        <dsp:cNvPr id="0" name=""/>
        <dsp:cNvSpPr/>
      </dsp:nvSpPr>
      <dsp:spPr>
        <a:xfrm>
          <a:off x="532537" y="1468284"/>
          <a:ext cx="634796" cy="2687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17398" y="0"/>
              </a:lnTo>
              <a:lnTo>
                <a:pt x="317398" y="268707"/>
              </a:lnTo>
              <a:lnTo>
                <a:pt x="634796" y="26870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AU" sz="500" kern="1200" dirty="0"/>
        </a:p>
      </dsp:txBody>
      <dsp:txXfrm>
        <a:off x="832702" y="1585405"/>
        <a:ext cx="34466" cy="34466"/>
      </dsp:txXfrm>
    </dsp:sp>
    <dsp:sp modelId="{ED4F53CC-C9F2-49C8-B274-30B9A97179BA}">
      <dsp:nvSpPr>
        <dsp:cNvPr id="0" name=""/>
        <dsp:cNvSpPr/>
      </dsp:nvSpPr>
      <dsp:spPr>
        <a:xfrm>
          <a:off x="532537" y="1071319"/>
          <a:ext cx="634796" cy="396964"/>
        </a:xfrm>
        <a:custGeom>
          <a:avLst/>
          <a:gdLst/>
          <a:ahLst/>
          <a:cxnLst/>
          <a:rect l="0" t="0" r="0" b="0"/>
          <a:pathLst>
            <a:path>
              <a:moveTo>
                <a:pt x="0" y="396964"/>
              </a:moveTo>
              <a:lnTo>
                <a:pt x="317398" y="396964"/>
              </a:lnTo>
              <a:lnTo>
                <a:pt x="317398" y="0"/>
              </a:lnTo>
              <a:lnTo>
                <a:pt x="634796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AU" sz="500" kern="1200" dirty="0"/>
        </a:p>
      </dsp:txBody>
      <dsp:txXfrm>
        <a:off x="831218" y="1251084"/>
        <a:ext cx="37434" cy="37434"/>
      </dsp:txXfrm>
    </dsp:sp>
    <dsp:sp modelId="{D53FFDA6-9F41-43F4-B0C1-064DFA571CA4}">
      <dsp:nvSpPr>
        <dsp:cNvPr id="0" name=""/>
        <dsp:cNvSpPr/>
      </dsp:nvSpPr>
      <dsp:spPr>
        <a:xfrm>
          <a:off x="532537" y="405647"/>
          <a:ext cx="634796" cy="1062636"/>
        </a:xfrm>
        <a:custGeom>
          <a:avLst/>
          <a:gdLst/>
          <a:ahLst/>
          <a:cxnLst/>
          <a:rect l="0" t="0" r="0" b="0"/>
          <a:pathLst>
            <a:path>
              <a:moveTo>
                <a:pt x="0" y="1062636"/>
              </a:moveTo>
              <a:lnTo>
                <a:pt x="317398" y="1062636"/>
              </a:lnTo>
              <a:lnTo>
                <a:pt x="317398" y="0"/>
              </a:lnTo>
              <a:lnTo>
                <a:pt x="634796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AU" sz="500" kern="1200" dirty="0"/>
        </a:p>
      </dsp:txBody>
      <dsp:txXfrm>
        <a:off x="818990" y="906021"/>
        <a:ext cx="61890" cy="61890"/>
      </dsp:txXfrm>
    </dsp:sp>
    <dsp:sp modelId="{02DF7D9E-415B-4150-91E1-E0DDC4606816}">
      <dsp:nvSpPr>
        <dsp:cNvPr id="0" name=""/>
        <dsp:cNvSpPr/>
      </dsp:nvSpPr>
      <dsp:spPr>
        <a:xfrm rot="16200000">
          <a:off x="-940041" y="1202015"/>
          <a:ext cx="2412619" cy="532537"/>
        </a:xfrm>
        <a:prstGeom prst="rect">
          <a:avLst/>
        </a:prstGeom>
        <a:solidFill>
          <a:srgbClr val="0099E3"/>
        </a:solidFill>
        <a:ln w="25400" cap="flat" cmpd="sng" algn="ctr">
          <a:solidFill>
            <a:srgbClr val="00B0F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b="1" kern="1200" dirty="0" smtClean="0">
              <a:solidFill>
                <a:schemeClr val="tx1"/>
              </a:solidFill>
            </a:rPr>
            <a:t>Unit 4  </a:t>
          </a:r>
          <a:r>
            <a:rPr lang="en-AU" sz="1600" b="1" kern="1200" dirty="0" smtClean="0">
              <a:solidFill>
                <a:schemeClr val="tx1"/>
              </a:solidFill>
            </a:rPr>
            <a:t>Outcome</a:t>
          </a:r>
          <a:r>
            <a:rPr lang="en-AU" sz="2000" b="1" kern="1200" dirty="0" smtClean="0">
              <a:solidFill>
                <a:schemeClr val="tx1"/>
              </a:solidFill>
            </a:rPr>
            <a:t> 1</a:t>
          </a:r>
          <a:endParaRPr lang="en-AU" sz="2000" b="1" kern="1200" dirty="0">
            <a:solidFill>
              <a:schemeClr val="tx1"/>
            </a:solidFill>
          </a:endParaRPr>
        </a:p>
      </dsp:txBody>
      <dsp:txXfrm>
        <a:off x="-940041" y="1202015"/>
        <a:ext cx="2412619" cy="532537"/>
      </dsp:txXfrm>
    </dsp:sp>
    <dsp:sp modelId="{0BECA6EF-1A01-4913-B92E-220E58EA2011}">
      <dsp:nvSpPr>
        <dsp:cNvPr id="0" name=""/>
        <dsp:cNvSpPr/>
      </dsp:nvSpPr>
      <dsp:spPr>
        <a:xfrm>
          <a:off x="1167334" y="139379"/>
          <a:ext cx="6822981" cy="532537"/>
        </a:xfrm>
        <a:prstGeom prst="rect">
          <a:avLst/>
        </a:prstGeom>
        <a:solidFill>
          <a:srgbClr val="0099E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>
              <a:solidFill>
                <a:schemeClr val="tx1"/>
              </a:solidFill>
            </a:rPr>
            <a:t>5. Skills in generating design ideas and designing preferred solutions</a:t>
          </a:r>
          <a:endParaRPr lang="en-AU" sz="1400" kern="1200" dirty="0">
            <a:solidFill>
              <a:schemeClr val="tx1"/>
            </a:solidFill>
          </a:endParaRPr>
        </a:p>
      </dsp:txBody>
      <dsp:txXfrm>
        <a:off x="1167334" y="139379"/>
        <a:ext cx="6822981" cy="532537"/>
      </dsp:txXfrm>
    </dsp:sp>
    <dsp:sp modelId="{E4E4BC40-B5CD-4666-AF51-C10077AEE483}">
      <dsp:nvSpPr>
        <dsp:cNvPr id="0" name=""/>
        <dsp:cNvSpPr/>
      </dsp:nvSpPr>
      <dsp:spPr>
        <a:xfrm>
          <a:off x="1167334" y="805051"/>
          <a:ext cx="6828134" cy="532537"/>
        </a:xfrm>
        <a:prstGeom prst="rect">
          <a:avLst/>
        </a:prstGeom>
        <a:solidFill>
          <a:srgbClr val="82C2EE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>
              <a:solidFill>
                <a:schemeClr val="tx1"/>
              </a:solidFill>
            </a:rPr>
            <a:t>6. Skills in technically developing a multimodal online solution that confirms or refutes a hypothesis</a:t>
          </a:r>
          <a:endParaRPr lang="en-AU" sz="1400" kern="1200" dirty="0">
            <a:solidFill>
              <a:schemeClr val="tx1"/>
            </a:solidFill>
          </a:endParaRPr>
        </a:p>
      </dsp:txBody>
      <dsp:txXfrm>
        <a:off x="1167334" y="805051"/>
        <a:ext cx="6828134" cy="532537"/>
      </dsp:txXfrm>
    </dsp:sp>
    <dsp:sp modelId="{12129D91-D522-425E-98E7-F838734273CF}">
      <dsp:nvSpPr>
        <dsp:cNvPr id="0" name=""/>
        <dsp:cNvSpPr/>
      </dsp:nvSpPr>
      <dsp:spPr>
        <a:xfrm>
          <a:off x="1167334" y="1470723"/>
          <a:ext cx="6822981" cy="532537"/>
        </a:xfrm>
        <a:prstGeom prst="rect">
          <a:avLst/>
        </a:prstGeom>
        <a:solidFill>
          <a:srgbClr val="A7D4F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>
              <a:solidFill>
                <a:schemeClr val="tx1"/>
              </a:solidFill>
            </a:rPr>
            <a:t>7. Skills in communicating information to educate a world-wide audience through a multimodal online solution</a:t>
          </a:r>
          <a:endParaRPr lang="en-AU" sz="1400" kern="1200" dirty="0">
            <a:solidFill>
              <a:schemeClr val="tx1"/>
            </a:solidFill>
          </a:endParaRPr>
        </a:p>
      </dsp:txBody>
      <dsp:txXfrm>
        <a:off x="1167334" y="1470723"/>
        <a:ext cx="6822981" cy="532537"/>
      </dsp:txXfrm>
    </dsp:sp>
    <dsp:sp modelId="{BA46EFAD-833B-4F86-BC56-3FB2CDAE68D0}">
      <dsp:nvSpPr>
        <dsp:cNvPr id="0" name=""/>
        <dsp:cNvSpPr/>
      </dsp:nvSpPr>
      <dsp:spPr>
        <a:xfrm>
          <a:off x="1167334" y="2136395"/>
          <a:ext cx="6822981" cy="532537"/>
        </a:xfrm>
        <a:prstGeom prst="rect">
          <a:avLst/>
        </a:prstGeom>
        <a:solidFill>
          <a:srgbClr val="C6ECF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>
              <a:solidFill>
                <a:schemeClr val="tx1"/>
              </a:solidFill>
            </a:rPr>
            <a:t>8. Skills in evaluating the effectiveness of a multimodal solution and assessing  the effectiveness of the project plan in monitoring progress</a:t>
          </a:r>
          <a:endParaRPr lang="en-AU" sz="1400" kern="1200" dirty="0">
            <a:solidFill>
              <a:schemeClr val="tx1"/>
            </a:solidFill>
          </a:endParaRPr>
        </a:p>
      </dsp:txBody>
      <dsp:txXfrm>
        <a:off x="1167334" y="2136395"/>
        <a:ext cx="6822981" cy="53253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796DE4-127B-403A-A229-854F4AC34418}">
      <dsp:nvSpPr>
        <dsp:cNvPr id="0" name=""/>
        <dsp:cNvSpPr/>
      </dsp:nvSpPr>
      <dsp:spPr>
        <a:xfrm>
          <a:off x="0" y="0"/>
          <a:ext cx="1617367" cy="5128344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800" kern="1200" dirty="0" smtClean="0"/>
            <a:t>Crit. 2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800" kern="1200" dirty="0" smtClean="0"/>
            <a:t>Project Plan including  Gantt chart</a:t>
          </a:r>
          <a:endParaRPr lang="en-AU" sz="1800" kern="1200" dirty="0"/>
        </a:p>
      </dsp:txBody>
      <dsp:txXfrm>
        <a:off x="0" y="2051337"/>
        <a:ext cx="1617367" cy="2051337"/>
      </dsp:txXfrm>
    </dsp:sp>
    <dsp:sp modelId="{997DCE2A-BD88-4A2E-A90F-0EA7D7E71BBF}">
      <dsp:nvSpPr>
        <dsp:cNvPr id="0" name=""/>
        <dsp:cNvSpPr/>
      </dsp:nvSpPr>
      <dsp:spPr>
        <a:xfrm>
          <a:off x="48521" y="307700"/>
          <a:ext cx="1520325" cy="1707738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4EC66E9-9016-4213-ABE8-CAB0B4CF440C}">
      <dsp:nvSpPr>
        <dsp:cNvPr id="0" name=""/>
        <dsp:cNvSpPr/>
      </dsp:nvSpPr>
      <dsp:spPr>
        <a:xfrm>
          <a:off x="1656184" y="0"/>
          <a:ext cx="1617367" cy="5128344"/>
        </a:xfrm>
        <a:prstGeom prst="roundRect">
          <a:avLst>
            <a:gd name="adj" fmla="val 10000"/>
          </a:avLst>
        </a:prstGeom>
        <a:solidFill>
          <a:schemeClr val="accent5">
            <a:hueOff val="680325"/>
            <a:satOff val="12720"/>
            <a:lumOff val="-848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800" kern="1200" dirty="0" smtClean="0"/>
            <a:t>Crit. 1 Part 1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800" kern="1200" dirty="0" smtClean="0"/>
            <a:t>Formation of Hypothesis, Scope and Constraints </a:t>
          </a:r>
          <a:endParaRPr lang="en-AU" sz="1800" kern="1200" dirty="0"/>
        </a:p>
      </dsp:txBody>
      <dsp:txXfrm>
        <a:off x="1656184" y="2051337"/>
        <a:ext cx="1617367" cy="2051337"/>
      </dsp:txXfrm>
    </dsp:sp>
    <dsp:sp modelId="{939E50A1-9935-4B72-8B63-F877662F6733}">
      <dsp:nvSpPr>
        <dsp:cNvPr id="0" name=""/>
        <dsp:cNvSpPr/>
      </dsp:nvSpPr>
      <dsp:spPr>
        <a:xfrm>
          <a:off x="1714409" y="307700"/>
          <a:ext cx="1520325" cy="1707738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D1DAECC-812F-4416-A905-492B5FF1D508}">
      <dsp:nvSpPr>
        <dsp:cNvPr id="0" name=""/>
        <dsp:cNvSpPr/>
      </dsp:nvSpPr>
      <dsp:spPr>
        <a:xfrm>
          <a:off x="3331776" y="0"/>
          <a:ext cx="1617367" cy="5128344"/>
        </a:xfrm>
        <a:prstGeom prst="roundRect">
          <a:avLst>
            <a:gd name="adj" fmla="val 10000"/>
          </a:avLst>
        </a:prstGeom>
        <a:solidFill>
          <a:schemeClr val="accent5">
            <a:hueOff val="1360650"/>
            <a:satOff val="25439"/>
            <a:lumOff val="-1696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800" kern="1200" dirty="0" smtClean="0"/>
            <a:t>Crit. 3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800" kern="1200" dirty="0" smtClean="0"/>
            <a:t>Acquire, validate and reference complex data</a:t>
          </a:r>
          <a:endParaRPr lang="en-AU" sz="1800" kern="1200" dirty="0"/>
        </a:p>
      </dsp:txBody>
      <dsp:txXfrm>
        <a:off x="3331776" y="2051337"/>
        <a:ext cx="1617367" cy="2051337"/>
      </dsp:txXfrm>
    </dsp:sp>
    <dsp:sp modelId="{C49444C6-AEC8-4A53-B59D-A65ECB7A297E}">
      <dsp:nvSpPr>
        <dsp:cNvPr id="0" name=""/>
        <dsp:cNvSpPr/>
      </dsp:nvSpPr>
      <dsp:spPr>
        <a:xfrm>
          <a:off x="3380297" y="307700"/>
          <a:ext cx="1520325" cy="1707738"/>
        </a:xfrm>
        <a:prstGeom prst="ellipse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26B0AE9-5B26-4C19-91B3-9263B88056EA}">
      <dsp:nvSpPr>
        <dsp:cNvPr id="0" name=""/>
        <dsp:cNvSpPr/>
      </dsp:nvSpPr>
      <dsp:spPr>
        <a:xfrm>
          <a:off x="4997664" y="0"/>
          <a:ext cx="1617367" cy="5128344"/>
        </a:xfrm>
        <a:prstGeom prst="roundRect">
          <a:avLst>
            <a:gd name="adj" fmla="val 10000"/>
          </a:avLst>
        </a:prstGeom>
        <a:solidFill>
          <a:schemeClr val="accent5">
            <a:hueOff val="2040975"/>
            <a:satOff val="38159"/>
            <a:lumOff val="-2544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800" kern="1200" dirty="0" smtClean="0"/>
            <a:t>Crit. 4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800" kern="1200" dirty="0" smtClean="0"/>
            <a:t>Organise, manipulate and secure data</a:t>
          </a:r>
          <a:endParaRPr lang="en-AU" sz="1800" kern="1200" dirty="0"/>
        </a:p>
      </dsp:txBody>
      <dsp:txXfrm>
        <a:off x="4997664" y="2051337"/>
        <a:ext cx="1617367" cy="2051337"/>
      </dsp:txXfrm>
    </dsp:sp>
    <dsp:sp modelId="{8A18C6FF-A1D4-484B-806A-90FF48DC07A4}">
      <dsp:nvSpPr>
        <dsp:cNvPr id="0" name=""/>
        <dsp:cNvSpPr/>
      </dsp:nvSpPr>
      <dsp:spPr>
        <a:xfrm>
          <a:off x="5046185" y="307700"/>
          <a:ext cx="1520325" cy="1707738"/>
        </a:xfrm>
        <a:prstGeom prst="ellipse">
          <a:avLst/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92EB22E-23F7-4767-8E12-5D8D09871120}">
      <dsp:nvSpPr>
        <dsp:cNvPr id="0" name=""/>
        <dsp:cNvSpPr/>
      </dsp:nvSpPr>
      <dsp:spPr>
        <a:xfrm>
          <a:off x="6663552" y="0"/>
          <a:ext cx="1617367" cy="5128344"/>
        </a:xfrm>
        <a:prstGeom prst="roundRect">
          <a:avLst>
            <a:gd name="adj" fmla="val 10000"/>
          </a:avLst>
        </a:prstGeom>
        <a:solidFill>
          <a:schemeClr val="accent5">
            <a:hueOff val="2721301"/>
            <a:satOff val="50878"/>
            <a:lumOff val="-3392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800" kern="1200" dirty="0" smtClean="0"/>
            <a:t>Crit. 1 Part 2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800" kern="1200" dirty="0" smtClean="0"/>
            <a:t>Findings from interpreting data and  conclusion drawn</a:t>
          </a:r>
          <a:endParaRPr lang="en-AU" sz="1800" kern="1200" dirty="0"/>
        </a:p>
      </dsp:txBody>
      <dsp:txXfrm>
        <a:off x="6663552" y="2051337"/>
        <a:ext cx="1617367" cy="2051337"/>
      </dsp:txXfrm>
    </dsp:sp>
    <dsp:sp modelId="{E3C6C9A9-235B-48D7-B979-B6181C5188AF}">
      <dsp:nvSpPr>
        <dsp:cNvPr id="0" name=""/>
        <dsp:cNvSpPr/>
      </dsp:nvSpPr>
      <dsp:spPr>
        <a:xfrm>
          <a:off x="6712073" y="307700"/>
          <a:ext cx="1520325" cy="1707738"/>
        </a:xfrm>
        <a:prstGeom prst="ellipse">
          <a:avLst/>
        </a:prstGeom>
        <a:blipFill rotWithShape="1">
          <a:blip xmlns:r="http://schemas.openxmlformats.org/officeDocument/2006/relationships" r:embed="rId5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7EC1127-89DF-43C4-8D0C-1BDC023166B2}">
      <dsp:nvSpPr>
        <dsp:cNvPr id="0" name=""/>
        <dsp:cNvSpPr/>
      </dsp:nvSpPr>
      <dsp:spPr>
        <a:xfrm>
          <a:off x="288040" y="4264248"/>
          <a:ext cx="7618446" cy="769251"/>
        </a:xfrm>
        <a:prstGeom prst="rightArrow">
          <a:avLst/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n-AU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016" y="0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endParaRPr lang="en-AU" dirty="0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0306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n-AU" dirty="0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016" y="9430306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fld id="{2A6D20FD-8F03-4CD0-8EBE-BDFFACD302B2}" type="slidenum">
              <a:rPr lang="en-AU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3552275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 dirty="0"/>
          </a:p>
        </p:txBody>
      </p:sp>
      <p:sp>
        <p:nvSpPr>
          <p:cNvPr id="9219" name="Rectangle 1027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6" y="0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AU" dirty="0"/>
          </a:p>
        </p:txBody>
      </p:sp>
      <p:sp>
        <p:nvSpPr>
          <p:cNvPr id="9220" name="Rectangle 1028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21" name="Rectangle 1029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7" y="4715153"/>
            <a:ext cx="4984962" cy="4466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9222" name="Rectangle 1030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306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 dirty="0"/>
          </a:p>
        </p:txBody>
      </p:sp>
      <p:sp>
        <p:nvSpPr>
          <p:cNvPr id="9223" name="Rectangle 103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6" y="9430306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086DB27-C44E-42FC-8577-04AF19E06BB2}" type="slidenum">
              <a:rPr lang="en-AU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449700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32456893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554801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334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334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6198384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4228537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3265925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3962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3962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0508365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058415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329441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727091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3008313" cy="88642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548680"/>
            <a:ext cx="5111750" cy="55774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561646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A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686814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dirty="0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396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dirty="0" smtClean="0"/>
              <a:t> 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99E3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2A5686"/>
          </a:solidFill>
          <a:latin typeface="Verdan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2A5686"/>
          </a:solidFill>
          <a:latin typeface="Verdan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2A5686"/>
          </a:solidFill>
          <a:latin typeface="Verdan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2A5686"/>
          </a:solidFill>
          <a:latin typeface="Verdan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2A5686"/>
          </a:solidFill>
          <a:latin typeface="Verdan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2A5686"/>
          </a:solidFill>
          <a:latin typeface="Verdan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2A5686"/>
          </a:solidFill>
          <a:latin typeface="Verdan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2A5686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q"/>
        <a:defRPr sz="3000" b="1">
          <a:solidFill>
            <a:srgbClr val="30313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•"/>
        <a:defRPr sz="2600">
          <a:solidFill>
            <a:srgbClr val="303132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300">
          <a:solidFill>
            <a:srgbClr val="303132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303132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303132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303132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303132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303132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30313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764044035"/>
              </p:ext>
            </p:extLst>
          </p:nvPr>
        </p:nvGraphicFramePr>
        <p:xfrm>
          <a:off x="1115616" y="1398646"/>
          <a:ext cx="6708576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>
          <a:xfrm>
            <a:off x="179512" y="651012"/>
            <a:ext cx="8856984" cy="504056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sz="4000" b="1" dirty="0" smtClean="0">
                <a:solidFill>
                  <a:srgbClr val="0099E3"/>
                </a:solidFill>
              </a:rPr>
              <a:t>VCE Units 3 &amp; 4 Informatics</a:t>
            </a:r>
            <a:endParaRPr lang="en-AU" sz="4000" b="1" dirty="0">
              <a:solidFill>
                <a:srgbClr val="0099E3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131840" y="1357702"/>
            <a:ext cx="3024336" cy="516764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95219795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692696"/>
            <a:ext cx="7632848" cy="850106"/>
          </a:xfrm>
        </p:spPr>
        <p:txBody>
          <a:bodyPr>
            <a:noAutofit/>
          </a:bodyPr>
          <a:lstStyle/>
          <a:p>
            <a:r>
              <a:rPr lang="en-AU" sz="5400" b="1" dirty="0" smtClean="0"/>
              <a:t>What is </a:t>
            </a:r>
            <a:r>
              <a:rPr lang="en-AU" sz="5400" dirty="0" smtClean="0"/>
              <a:t>the</a:t>
            </a:r>
            <a:r>
              <a:rPr lang="en-AU" sz="5400" dirty="0"/>
              <a:t> </a:t>
            </a:r>
            <a:r>
              <a:rPr lang="en-AU" sz="5400" b="1" dirty="0" smtClean="0"/>
              <a:t>SAT?</a:t>
            </a:r>
            <a:endParaRPr lang="en-AU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556792"/>
            <a:ext cx="8388424" cy="4536504"/>
          </a:xfrm>
        </p:spPr>
        <p:txBody>
          <a:bodyPr>
            <a:noAutofit/>
          </a:bodyPr>
          <a:lstStyle/>
          <a:p>
            <a:r>
              <a:rPr lang="en-AU" sz="2000" b="0" dirty="0" smtClean="0"/>
              <a:t>School Assessed Task; an extended task where products are produced and assessed</a:t>
            </a:r>
          </a:p>
          <a:p>
            <a:r>
              <a:rPr lang="en-AU" sz="2000" b="0" dirty="0" smtClean="0"/>
              <a:t>Student centred, Student led, </a:t>
            </a:r>
            <a:r>
              <a:rPr lang="en-AU" sz="2000" b="0" dirty="0"/>
              <a:t>S</a:t>
            </a:r>
            <a:r>
              <a:rPr lang="en-AU" sz="2000" b="0" dirty="0" smtClean="0"/>
              <a:t>tudent driven</a:t>
            </a:r>
          </a:p>
          <a:p>
            <a:r>
              <a:rPr lang="en-AU" sz="2000" b="0" dirty="0" smtClean="0"/>
              <a:t>Students must generate their own hypothesis; not teacher directed</a:t>
            </a:r>
          </a:p>
          <a:p>
            <a:r>
              <a:rPr lang="en-AU" sz="2000" b="0" dirty="0" smtClean="0"/>
              <a:t>Involves progressive authentication by the teacher</a:t>
            </a:r>
          </a:p>
          <a:p>
            <a:r>
              <a:rPr lang="en-AU" sz="2000" b="0" dirty="0" smtClean="0"/>
              <a:t>Topics </a:t>
            </a:r>
            <a:r>
              <a:rPr lang="en-AU" sz="2000" b="0" dirty="0"/>
              <a:t>may include Entertainment, Sport, Business, Education, Science or Medicine; can be an existing or emerging </a:t>
            </a:r>
            <a:r>
              <a:rPr lang="en-AU" sz="2000" b="0" dirty="0" smtClean="0"/>
              <a:t>trend</a:t>
            </a:r>
          </a:p>
          <a:p>
            <a:r>
              <a:rPr lang="en-AU" sz="2000" b="0" dirty="0" smtClean="0"/>
              <a:t>NB: Data must be obtainable (qualitative and quantitative, primary and secondary sources, different types of data)</a:t>
            </a:r>
            <a:endParaRPr lang="en-AU" sz="2000" b="0" dirty="0"/>
          </a:p>
          <a:p>
            <a:endParaRPr lang="en-AU" sz="2000" b="0" dirty="0" smtClean="0"/>
          </a:p>
        </p:txBody>
      </p:sp>
    </p:spTree>
    <p:extLst>
      <p:ext uri="{BB962C8B-B14F-4D97-AF65-F5344CB8AC3E}">
        <p14:creationId xmlns:p14="http://schemas.microsoft.com/office/powerpoint/2010/main" val="169564308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648072"/>
          </a:xfrm>
        </p:spPr>
        <p:txBody>
          <a:bodyPr>
            <a:noAutofit/>
          </a:bodyPr>
          <a:lstStyle/>
          <a:p>
            <a:r>
              <a:rPr lang="en-AU" sz="3200" dirty="0" smtClean="0"/>
              <a:t>SAT Assessment Criteria</a:t>
            </a:r>
            <a:endParaRPr lang="en-AU" sz="3200" dirty="0"/>
          </a:p>
        </p:txBody>
      </p:sp>
      <p:grpSp>
        <p:nvGrpSpPr>
          <p:cNvPr id="12" name="Group 11"/>
          <p:cNvGrpSpPr/>
          <p:nvPr/>
        </p:nvGrpSpPr>
        <p:grpSpPr>
          <a:xfrm>
            <a:off x="467544" y="789951"/>
            <a:ext cx="8424936" cy="2808312"/>
            <a:chOff x="323528" y="794335"/>
            <a:chExt cx="8424936" cy="2808312"/>
          </a:xfrm>
        </p:grpSpPr>
        <p:graphicFrame>
          <p:nvGraphicFramePr>
            <p:cNvPr id="4" name="Diagram 3"/>
            <p:cNvGraphicFramePr/>
            <p:nvPr>
              <p:extLst>
                <p:ext uri="{D42A27DB-BD31-4B8C-83A1-F6EECF244321}">
                  <p14:modId xmlns:p14="http://schemas.microsoft.com/office/powerpoint/2010/main" val="3408396041"/>
                </p:ext>
              </p:extLst>
            </p:nvPr>
          </p:nvGraphicFramePr>
          <p:xfrm>
            <a:off x="467544" y="794335"/>
            <a:ext cx="8280920" cy="2808312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10" name="Rectangle 9"/>
            <p:cNvSpPr/>
            <p:nvPr/>
          </p:nvSpPr>
          <p:spPr>
            <a:xfrm>
              <a:off x="323528" y="836712"/>
              <a:ext cx="8280920" cy="273630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473653" y="3770588"/>
            <a:ext cx="8424936" cy="2808312"/>
            <a:chOff x="323528" y="3674655"/>
            <a:chExt cx="8424936" cy="2808312"/>
          </a:xfrm>
        </p:grpSpPr>
        <p:graphicFrame>
          <p:nvGraphicFramePr>
            <p:cNvPr id="7" name="Diagram 6"/>
            <p:cNvGraphicFramePr/>
            <p:nvPr>
              <p:extLst>
                <p:ext uri="{D42A27DB-BD31-4B8C-83A1-F6EECF244321}">
                  <p14:modId xmlns:p14="http://schemas.microsoft.com/office/powerpoint/2010/main" val="90321280"/>
                </p:ext>
              </p:extLst>
            </p:nvPr>
          </p:nvGraphicFramePr>
          <p:xfrm>
            <a:off x="467544" y="3674655"/>
            <a:ext cx="8280920" cy="2808312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7" r:lo="rId8" r:qs="rId9" r:cs="rId10"/>
            </a:graphicData>
          </a:graphic>
        </p:graphicFrame>
        <p:sp>
          <p:nvSpPr>
            <p:cNvPr id="11" name="Rectangle 10"/>
            <p:cNvSpPr/>
            <p:nvPr/>
          </p:nvSpPr>
          <p:spPr>
            <a:xfrm>
              <a:off x="323528" y="3725416"/>
              <a:ext cx="8280920" cy="273630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</p:grpSp>
    </p:spTree>
    <p:extLst>
      <p:ext uri="{BB962C8B-B14F-4D97-AF65-F5344CB8AC3E}">
        <p14:creationId xmlns:p14="http://schemas.microsoft.com/office/powerpoint/2010/main" val="17996482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638944"/>
          </a:xfrm>
        </p:spPr>
        <p:txBody>
          <a:bodyPr/>
          <a:lstStyle/>
          <a:p>
            <a:r>
              <a:rPr lang="en-AU" dirty="0" smtClean="0"/>
              <a:t>U3O2 SAT OVERVIEW</a:t>
            </a:r>
            <a:endParaRPr lang="en-AU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1279944058"/>
              </p:ext>
            </p:extLst>
          </p:nvPr>
        </p:nvGraphicFramePr>
        <p:xfrm>
          <a:off x="467544" y="1397000"/>
          <a:ext cx="8280920" cy="51283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263092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266846" y="4353542"/>
            <a:ext cx="8697642" cy="17280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8788" y="404664"/>
            <a:ext cx="8229600" cy="850106"/>
          </a:xfrm>
        </p:spPr>
        <p:txBody>
          <a:bodyPr/>
          <a:lstStyle/>
          <a:p>
            <a:r>
              <a:rPr lang="en-AU" dirty="0" smtClean="0"/>
              <a:t>Software Tools and Functions</a:t>
            </a:r>
            <a:endParaRPr lang="en-AU" dirty="0"/>
          </a:p>
        </p:txBody>
      </p:sp>
      <p:sp>
        <p:nvSpPr>
          <p:cNvPr id="4" name="TextBox 3"/>
          <p:cNvSpPr txBox="1"/>
          <p:nvPr/>
        </p:nvSpPr>
        <p:spPr>
          <a:xfrm>
            <a:off x="348383" y="1412776"/>
            <a:ext cx="857932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b="1" dirty="0" smtClean="0"/>
              <a:t>Unit 3 Outcome 2:</a:t>
            </a:r>
          </a:p>
          <a:p>
            <a:r>
              <a:rPr lang="en-AU" sz="1400" dirty="0" smtClean="0"/>
              <a:t>Software tools that students are </a:t>
            </a:r>
            <a:r>
              <a:rPr lang="en-AU" sz="1400" b="1" dirty="0" smtClean="0"/>
              <a:t>required to use</a:t>
            </a:r>
            <a:r>
              <a:rPr lang="en-AU" sz="1400" dirty="0" smtClean="0"/>
              <a:t>, but </a:t>
            </a:r>
            <a:r>
              <a:rPr lang="en-AU" sz="1400" b="1" dirty="0" smtClean="0"/>
              <a:t>not required to study</a:t>
            </a:r>
            <a:r>
              <a:rPr lang="en-AU" sz="1400" dirty="0" smtClean="0"/>
              <a:t> 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1400" dirty="0" smtClean="0"/>
              <a:t>Appropriate tool for documenting project plans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1400" dirty="0" smtClean="0"/>
              <a:t>Software tools to capture, store, prepare and manipulate data (SD p</a:t>
            </a:r>
            <a:r>
              <a:rPr lang="en-AU" sz="1400" dirty="0"/>
              <a:t>. 28</a:t>
            </a:r>
            <a:r>
              <a:rPr lang="en-AU" sz="1400" dirty="0" smtClean="0"/>
              <a:t>)</a:t>
            </a:r>
            <a:endParaRPr lang="en-AU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287141" y="2636912"/>
            <a:ext cx="855451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b="1" dirty="0" smtClean="0"/>
              <a:t>Unit 4 Outcome 1:</a:t>
            </a:r>
          </a:p>
          <a:p>
            <a:r>
              <a:rPr lang="en-AU" sz="1400" dirty="0" smtClean="0"/>
              <a:t>Software tool that students are </a:t>
            </a:r>
            <a:r>
              <a:rPr lang="en-AU" sz="1400" b="1" dirty="0" smtClean="0"/>
              <a:t>required to study and use</a:t>
            </a:r>
            <a:r>
              <a:rPr lang="en-AU" sz="1400" dirty="0" smtClean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1400" dirty="0" smtClean="0"/>
              <a:t>Software tools to manipulate data for creating a multimodal online solution</a:t>
            </a:r>
          </a:p>
          <a:p>
            <a:endParaRPr lang="en-AU" sz="1400" dirty="0" smtClean="0"/>
          </a:p>
          <a:p>
            <a:r>
              <a:rPr lang="en-AU" sz="1400" dirty="0" smtClean="0"/>
              <a:t>Software tool that students </a:t>
            </a:r>
            <a:r>
              <a:rPr lang="en-AU" sz="1400" dirty="0"/>
              <a:t>are </a:t>
            </a:r>
            <a:r>
              <a:rPr lang="en-AU" sz="1400" b="1" dirty="0"/>
              <a:t>required to use</a:t>
            </a:r>
            <a:r>
              <a:rPr lang="en-AU" sz="1400" dirty="0"/>
              <a:t>, but </a:t>
            </a:r>
            <a:r>
              <a:rPr lang="en-AU" sz="1400" b="1" dirty="0"/>
              <a:t>not required to study </a:t>
            </a:r>
            <a:r>
              <a:rPr lang="en-AU" sz="1400" dirty="0"/>
              <a:t>:</a:t>
            </a:r>
            <a:endParaRPr lang="en-AU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1400" dirty="0" smtClean="0"/>
              <a:t>Appropriate tools for documenting project plans		(SD p</a:t>
            </a:r>
            <a:r>
              <a:rPr lang="en-AU" sz="1400" dirty="0"/>
              <a:t>. 34</a:t>
            </a:r>
            <a:r>
              <a:rPr lang="en-AU" sz="1400" dirty="0" smtClean="0"/>
              <a:t>)</a:t>
            </a:r>
            <a:endParaRPr lang="en-AU" sz="1400" dirty="0"/>
          </a:p>
        </p:txBody>
      </p:sp>
      <p:grpSp>
        <p:nvGrpSpPr>
          <p:cNvPr id="11" name="Group 10"/>
          <p:cNvGrpSpPr/>
          <p:nvPr/>
        </p:nvGrpSpPr>
        <p:grpSpPr>
          <a:xfrm>
            <a:off x="287141" y="4353542"/>
            <a:ext cx="8529738" cy="2251544"/>
            <a:chOff x="277859" y="4021899"/>
            <a:chExt cx="8430541" cy="3026756"/>
          </a:xfrm>
        </p:grpSpPr>
        <p:sp>
          <p:nvSpPr>
            <p:cNvPr id="6" name="TextBox 5"/>
            <p:cNvSpPr txBox="1"/>
            <p:nvPr/>
          </p:nvSpPr>
          <p:spPr>
            <a:xfrm>
              <a:off x="318970" y="4021899"/>
              <a:ext cx="8036730" cy="7033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400" b="1" dirty="0" smtClean="0"/>
                <a:t>Unit 4: Multimodal Online </a:t>
              </a:r>
              <a:r>
                <a:rPr lang="en-AU" sz="1400" b="1" dirty="0"/>
                <a:t>S</a:t>
              </a:r>
              <a:r>
                <a:rPr lang="en-AU" sz="1400" b="1" dirty="0" smtClean="0"/>
                <a:t>olution</a:t>
              </a:r>
            </a:p>
            <a:p>
              <a:r>
                <a:rPr lang="en-AU" sz="1400" dirty="0" smtClean="0"/>
                <a:t>Apply functions that provide the ability to: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531936" y="4735875"/>
              <a:ext cx="4176464" cy="12826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AU" sz="1400" dirty="0" smtClean="0"/>
                <a:t>Create buttons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AU" sz="1400" dirty="0" smtClean="0"/>
                <a:t>Create tags (alt tags)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AU" sz="1400" dirty="0" smtClean="0"/>
                <a:t>Incorporate images (still/moving), text and sound</a:t>
              </a:r>
              <a:endParaRPr lang="en-AU" sz="1400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277859" y="6747855"/>
              <a:ext cx="5025119" cy="3008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AU" sz="1000" dirty="0"/>
                <a:t>http://www.vcaa.vic.edu.au/Pages/vce/studies/computing/informatics.aspx</a:t>
              </a: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403426" y="4876762"/>
            <a:ext cx="43845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1400" dirty="0" smtClean="0"/>
              <a:t>Import/enter, edit and format content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1400" dirty="0" smtClean="0"/>
              <a:t>Structure screen layout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1400" dirty="0" smtClean="0"/>
              <a:t>Create links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1400" dirty="0" smtClean="0"/>
              <a:t>Provide navigation</a:t>
            </a:r>
          </a:p>
        </p:txBody>
      </p:sp>
    </p:spTree>
    <p:extLst>
      <p:ext uri="{BB962C8B-B14F-4D97-AF65-F5344CB8AC3E}">
        <p14:creationId xmlns:p14="http://schemas.microsoft.com/office/powerpoint/2010/main" val="32319552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792088"/>
          </a:xfrm>
        </p:spPr>
        <p:txBody>
          <a:bodyPr>
            <a:normAutofit/>
          </a:bodyPr>
          <a:lstStyle/>
          <a:p>
            <a:r>
              <a:rPr lang="en-AU" dirty="0" smtClean="0"/>
              <a:t>Submission Dates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196752"/>
            <a:ext cx="8748464" cy="5472607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AU" sz="1600" b="1" dirty="0" smtClean="0"/>
              <a:t>Unit 3 Outcome 1 	</a:t>
            </a:r>
            <a:r>
              <a:rPr lang="en-AU" sz="1600" dirty="0" smtClean="0"/>
              <a:t>RDBMS and Report				</a:t>
            </a:r>
            <a:r>
              <a:rPr lang="en-AU" sz="1600" b="1" dirty="0" smtClean="0"/>
              <a:t>Thursday 23</a:t>
            </a:r>
            <a:r>
              <a:rPr lang="en-AU" sz="1600" b="1" baseline="30000" dirty="0" smtClean="0"/>
              <a:t>rd</a:t>
            </a:r>
            <a:r>
              <a:rPr lang="en-AU" sz="1600" b="1" dirty="0" smtClean="0"/>
              <a:t> March</a:t>
            </a:r>
          </a:p>
          <a:p>
            <a:pPr marL="0" indent="0">
              <a:buNone/>
            </a:pPr>
            <a:endParaRPr lang="en-AU" sz="1600" b="1" dirty="0"/>
          </a:p>
          <a:p>
            <a:pPr marL="0" indent="0">
              <a:buNone/>
            </a:pPr>
            <a:r>
              <a:rPr lang="en-AU" sz="1600" b="1" dirty="0" smtClean="0"/>
              <a:t>Unit </a:t>
            </a:r>
            <a:r>
              <a:rPr lang="en-AU" sz="1600" b="1" dirty="0"/>
              <a:t>3 Outcome 2</a:t>
            </a:r>
            <a:endParaRPr lang="en-AU" sz="1600" dirty="0"/>
          </a:p>
          <a:p>
            <a:pPr marL="0" indent="0">
              <a:buNone/>
            </a:pPr>
            <a:r>
              <a:rPr lang="en-AU" sz="1600" dirty="0" smtClean="0"/>
              <a:t>Criterion 2:	Project Plan				</a:t>
            </a:r>
            <a:r>
              <a:rPr lang="en-AU" sz="1600" b="1" dirty="0" smtClean="0"/>
              <a:t>Thursday 30</a:t>
            </a:r>
            <a:r>
              <a:rPr lang="en-AU" sz="1600" b="1" baseline="30000" dirty="0" smtClean="0"/>
              <a:t>th</a:t>
            </a:r>
            <a:r>
              <a:rPr lang="en-AU" sz="1600" b="1" dirty="0" smtClean="0"/>
              <a:t>  March</a:t>
            </a:r>
            <a:endParaRPr lang="en-AU" sz="1600" dirty="0" smtClean="0"/>
          </a:p>
          <a:p>
            <a:pPr marL="0" indent="0">
              <a:buNone/>
            </a:pPr>
            <a:r>
              <a:rPr lang="en-AU" sz="1600" dirty="0" smtClean="0"/>
              <a:t>Criterion </a:t>
            </a:r>
            <a:r>
              <a:rPr lang="en-AU" sz="1600" dirty="0"/>
              <a:t>1a:	</a:t>
            </a:r>
            <a:r>
              <a:rPr lang="en-AU" sz="1600" dirty="0" smtClean="0"/>
              <a:t>Hypothesis </a:t>
            </a:r>
            <a:r>
              <a:rPr lang="en-AU" sz="1600" dirty="0"/>
              <a:t>F</a:t>
            </a:r>
            <a:r>
              <a:rPr lang="en-AU" sz="1600" dirty="0" smtClean="0"/>
              <a:t>ormation &amp; Solution Specifications    Wednesday</a:t>
            </a:r>
            <a:r>
              <a:rPr lang="en-AU" sz="1600" b="1" dirty="0" smtClean="0"/>
              <a:t>  19</a:t>
            </a:r>
            <a:r>
              <a:rPr lang="en-AU" sz="1600" b="1" baseline="30000" dirty="0" smtClean="0"/>
              <a:t>th</a:t>
            </a:r>
            <a:r>
              <a:rPr lang="en-AU" sz="1600" b="1" dirty="0" smtClean="0"/>
              <a:t> April</a:t>
            </a:r>
            <a:endParaRPr lang="en-AU" sz="1600" dirty="0"/>
          </a:p>
          <a:p>
            <a:pPr marL="0" indent="0">
              <a:buNone/>
            </a:pPr>
            <a:r>
              <a:rPr lang="en-AU" sz="1600" dirty="0" smtClean="0"/>
              <a:t>Criterion </a:t>
            </a:r>
            <a:r>
              <a:rPr lang="en-AU" sz="1600" dirty="0"/>
              <a:t>3</a:t>
            </a:r>
            <a:r>
              <a:rPr lang="en-AU" sz="1600" dirty="0" smtClean="0"/>
              <a:t>:</a:t>
            </a:r>
            <a:r>
              <a:rPr lang="en-AU" sz="1600" dirty="0"/>
              <a:t>	</a:t>
            </a:r>
            <a:r>
              <a:rPr lang="en-AU" sz="1600" dirty="0" smtClean="0"/>
              <a:t>Acquire</a:t>
            </a:r>
            <a:r>
              <a:rPr lang="en-AU" sz="1600" dirty="0"/>
              <a:t>, Validate and Reference Data		</a:t>
            </a:r>
            <a:r>
              <a:rPr lang="en-AU" sz="1600" b="1" dirty="0" smtClean="0"/>
              <a:t>Thursday 4</a:t>
            </a:r>
            <a:r>
              <a:rPr lang="en-AU" sz="1600" b="1" baseline="30000" dirty="0" smtClean="0"/>
              <a:t>th</a:t>
            </a:r>
            <a:r>
              <a:rPr lang="en-AU" sz="1600" b="1" dirty="0" smtClean="0"/>
              <a:t> May</a:t>
            </a:r>
            <a:endParaRPr lang="en-AU" sz="1600" dirty="0"/>
          </a:p>
          <a:p>
            <a:pPr marL="0" indent="0">
              <a:buNone/>
            </a:pPr>
            <a:r>
              <a:rPr lang="en-AU" sz="1600" dirty="0"/>
              <a:t>Criterion </a:t>
            </a:r>
            <a:r>
              <a:rPr lang="en-AU" sz="1600" dirty="0" smtClean="0"/>
              <a:t>4:</a:t>
            </a:r>
            <a:r>
              <a:rPr lang="en-AU" sz="1600" dirty="0"/>
              <a:t>	</a:t>
            </a:r>
            <a:r>
              <a:rPr lang="en-AU" sz="1600" dirty="0" smtClean="0"/>
              <a:t>Organise</a:t>
            </a:r>
            <a:r>
              <a:rPr lang="en-AU" sz="1600" dirty="0"/>
              <a:t>, Manipulate and Secure Information	</a:t>
            </a:r>
            <a:r>
              <a:rPr lang="en-AU" sz="1600" b="1" dirty="0" smtClean="0"/>
              <a:t>Wednesday 24</a:t>
            </a:r>
            <a:r>
              <a:rPr lang="en-AU" sz="1600" b="1" baseline="30000" dirty="0" smtClean="0"/>
              <a:t>th</a:t>
            </a:r>
            <a:r>
              <a:rPr lang="en-AU" sz="1600" b="1" dirty="0" smtClean="0"/>
              <a:t> May</a:t>
            </a:r>
            <a:endParaRPr lang="en-AU" sz="1600" dirty="0"/>
          </a:p>
          <a:p>
            <a:pPr marL="0" indent="0">
              <a:buNone/>
            </a:pPr>
            <a:r>
              <a:rPr lang="en-AU" sz="1600" dirty="0" smtClean="0"/>
              <a:t>Criterion 1b:	Hypothesis Findings and Justification *		</a:t>
            </a:r>
            <a:r>
              <a:rPr lang="en-AU" sz="1600" b="1" dirty="0" smtClean="0"/>
              <a:t>Wednesday 31</a:t>
            </a:r>
            <a:r>
              <a:rPr lang="en-AU" sz="1600" b="1" baseline="30000" dirty="0" smtClean="0"/>
              <a:t>st</a:t>
            </a:r>
            <a:r>
              <a:rPr lang="en-AU" sz="1600" b="1" dirty="0" smtClean="0"/>
              <a:t> May</a:t>
            </a:r>
            <a:endParaRPr lang="en-AU" sz="1600" dirty="0" smtClean="0"/>
          </a:p>
          <a:p>
            <a:pPr marL="0" indent="0">
              <a:buNone/>
            </a:pPr>
            <a:endParaRPr lang="en-AU" sz="1600" dirty="0"/>
          </a:p>
          <a:p>
            <a:pPr marL="0" indent="0">
              <a:buNone/>
            </a:pPr>
            <a:r>
              <a:rPr lang="en-AU" sz="1600" b="1" dirty="0"/>
              <a:t>Unit 4 Outcome 1</a:t>
            </a:r>
            <a:endParaRPr lang="en-AU" sz="1600" dirty="0"/>
          </a:p>
          <a:p>
            <a:pPr marL="0" indent="0">
              <a:buNone/>
            </a:pPr>
            <a:r>
              <a:rPr lang="en-AU" sz="1600" dirty="0"/>
              <a:t>Criterion 5:	</a:t>
            </a:r>
            <a:r>
              <a:rPr lang="en-AU" sz="1600" dirty="0" smtClean="0"/>
              <a:t>Design </a:t>
            </a:r>
            <a:r>
              <a:rPr lang="en-AU" sz="1600" dirty="0"/>
              <a:t>Ideas and Justification		</a:t>
            </a:r>
            <a:r>
              <a:rPr lang="en-AU" sz="1600" dirty="0" smtClean="0"/>
              <a:t>	</a:t>
            </a:r>
            <a:r>
              <a:rPr lang="en-AU" sz="1600" b="1" dirty="0" smtClean="0"/>
              <a:t>Wednesday 26</a:t>
            </a:r>
            <a:r>
              <a:rPr lang="en-AU" sz="1600" b="1" baseline="30000" dirty="0" smtClean="0"/>
              <a:t>th</a:t>
            </a:r>
            <a:r>
              <a:rPr lang="en-AU" sz="1600" b="1" dirty="0" smtClean="0"/>
              <a:t> July</a:t>
            </a:r>
            <a:endParaRPr lang="en-AU" sz="1600" dirty="0"/>
          </a:p>
          <a:p>
            <a:pPr marL="0" indent="0">
              <a:buNone/>
            </a:pPr>
            <a:r>
              <a:rPr lang="en-AU" sz="1600" dirty="0"/>
              <a:t>Criterion 6:	</a:t>
            </a:r>
            <a:r>
              <a:rPr lang="en-AU" sz="1600" dirty="0" smtClean="0"/>
              <a:t>Multimodal online solution	</a:t>
            </a:r>
            <a:r>
              <a:rPr lang="en-AU" sz="1600" dirty="0"/>
              <a:t>	</a:t>
            </a:r>
            <a:r>
              <a:rPr lang="en-AU" sz="1600" dirty="0" smtClean="0"/>
              <a:t>	</a:t>
            </a:r>
            <a:r>
              <a:rPr lang="en-AU" sz="1600" b="1" dirty="0" smtClean="0"/>
              <a:t>Wednesday 23</a:t>
            </a:r>
            <a:r>
              <a:rPr lang="en-AU" sz="1600" b="1" baseline="30000" dirty="0" smtClean="0"/>
              <a:t>rd</a:t>
            </a:r>
            <a:r>
              <a:rPr lang="en-AU" sz="1600" b="1" dirty="0" smtClean="0"/>
              <a:t> August</a:t>
            </a:r>
            <a:endParaRPr lang="en-AU" sz="1600" dirty="0"/>
          </a:p>
          <a:p>
            <a:pPr marL="0" indent="0">
              <a:buNone/>
            </a:pPr>
            <a:r>
              <a:rPr lang="en-AU" sz="1600" dirty="0"/>
              <a:t>Criterion 7:	 Present and Communicate Information 		</a:t>
            </a:r>
            <a:r>
              <a:rPr lang="en-AU" sz="1600" b="1" dirty="0" smtClean="0"/>
              <a:t>Wednesday 23</a:t>
            </a:r>
            <a:r>
              <a:rPr lang="en-AU" sz="1600" b="1" baseline="30000" dirty="0" smtClean="0"/>
              <a:t>rd</a:t>
            </a:r>
            <a:r>
              <a:rPr lang="en-AU" sz="1600" b="1" dirty="0" smtClean="0"/>
              <a:t> August</a:t>
            </a:r>
            <a:endParaRPr lang="en-AU" sz="1600" dirty="0"/>
          </a:p>
          <a:p>
            <a:pPr marL="0" indent="0">
              <a:buNone/>
            </a:pPr>
            <a:r>
              <a:rPr lang="en-AU" sz="1600" dirty="0"/>
              <a:t>Criterion 8:	</a:t>
            </a:r>
            <a:r>
              <a:rPr lang="en-AU" sz="1600" dirty="0" smtClean="0"/>
              <a:t>Evaluation </a:t>
            </a:r>
            <a:r>
              <a:rPr lang="en-AU" sz="1600" dirty="0"/>
              <a:t>of MMOS and project plans	</a:t>
            </a:r>
            <a:r>
              <a:rPr lang="en-AU" sz="1600" dirty="0" smtClean="0"/>
              <a:t>	</a:t>
            </a:r>
            <a:r>
              <a:rPr lang="en-AU" sz="1600" b="1" dirty="0" smtClean="0"/>
              <a:t>W</a:t>
            </a:r>
            <a:r>
              <a:rPr lang="en-AU" sz="1600" dirty="0"/>
              <a:t>ednesday </a:t>
            </a:r>
            <a:r>
              <a:rPr lang="en-AU" sz="1600" dirty="0" smtClean="0"/>
              <a:t>30 August</a:t>
            </a:r>
            <a:endParaRPr lang="en-AU" sz="1600" dirty="0"/>
          </a:p>
          <a:p>
            <a:pPr marL="0" indent="0">
              <a:buNone/>
            </a:pPr>
            <a:endParaRPr lang="en-AU" sz="1600" b="1" dirty="0"/>
          </a:p>
          <a:p>
            <a:pPr marL="0" indent="0">
              <a:buNone/>
            </a:pPr>
            <a:r>
              <a:rPr lang="en-AU" sz="1600" b="1" dirty="0" smtClean="0"/>
              <a:t>Unit 4 Outcome 2	</a:t>
            </a:r>
            <a:r>
              <a:rPr lang="en-AU" sz="1600" dirty="0" smtClean="0"/>
              <a:t>Information Management Test	</a:t>
            </a:r>
            <a:r>
              <a:rPr lang="en-AU" sz="1600" b="1" dirty="0" smtClean="0"/>
              <a:t>		Thursday 21</a:t>
            </a:r>
            <a:r>
              <a:rPr lang="en-AU" sz="1600" b="1" baseline="30000" dirty="0" smtClean="0"/>
              <a:t>st</a:t>
            </a:r>
            <a:r>
              <a:rPr lang="en-AU" sz="1600" b="1" dirty="0" smtClean="0"/>
              <a:t> Sept. </a:t>
            </a:r>
            <a:endParaRPr lang="en-AU" sz="1600" b="1" dirty="0"/>
          </a:p>
        </p:txBody>
      </p:sp>
    </p:spTree>
    <p:extLst>
      <p:ext uri="{BB962C8B-B14F-4D97-AF65-F5344CB8AC3E}">
        <p14:creationId xmlns:p14="http://schemas.microsoft.com/office/powerpoint/2010/main" val="379642417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CAA Powerpoint Template">
  <a:themeElements>
    <a:clrScheme name="VCAA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0096DF"/>
      </a:accent2>
      <a:accent3>
        <a:srgbClr val="FFFFFF"/>
      </a:accent3>
      <a:accent4>
        <a:srgbClr val="000000"/>
      </a:accent4>
      <a:accent5>
        <a:srgbClr val="AAE2CA"/>
      </a:accent5>
      <a:accent6>
        <a:srgbClr val="0096DF"/>
      </a:accent6>
      <a:hlink>
        <a:srgbClr val="CCCCFF"/>
      </a:hlink>
      <a:folHlink>
        <a:srgbClr val="B2B2B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VCAA Powerpoint Template</Template>
  <TotalTime>6972</TotalTime>
  <Words>465</Words>
  <Application>Microsoft Office PowerPoint</Application>
  <PresentationFormat>On-screen Show (4:3)</PresentationFormat>
  <Paragraphs>91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VCAA Powerpoint Template</vt:lpstr>
      <vt:lpstr>PowerPoint Presentation</vt:lpstr>
      <vt:lpstr>What is the SAT?</vt:lpstr>
      <vt:lpstr>SAT Assessment Criteria</vt:lpstr>
      <vt:lpstr>U3O2 SAT OVERVIEW</vt:lpstr>
      <vt:lpstr>Software Tools and Functions</vt:lpstr>
      <vt:lpstr>Submission Dates</vt:lpstr>
    </vt:vector>
  </TitlesOfParts>
  <Company>Victorian Curriculum and Assessment Authority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Christophersen, Paula P</dc:creator>
  <cp:lastModifiedBy>Baird, Kelvin G</cp:lastModifiedBy>
  <cp:revision>348</cp:revision>
  <cp:lastPrinted>2017-03-17T23:48:33Z</cp:lastPrinted>
  <dcterms:created xsi:type="dcterms:W3CDTF">2017-01-31T04:17:40Z</dcterms:created>
  <dcterms:modified xsi:type="dcterms:W3CDTF">2017-03-19T01:36:27Z</dcterms:modified>
</cp:coreProperties>
</file>